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commentAuthors.xml" ContentType="application/vnd.openxmlformats-officedocument.presentationml.commentAuthors+xml"/>
  <Override PartName="/ppt/notesSlides/notesSlide9.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Layouts/slideLayout15.xml" ContentType="application/vnd.openxmlformats-officedocument.presentationml.slideLayout+xml"/>
  <Default Extension="wmf" ContentType="image/x-wmf"/>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9" r:id="rId1"/>
    <p:sldMasterId id="2147483692" r:id="rId2"/>
  </p:sldMasterIdLst>
  <p:notesMasterIdLst>
    <p:notesMasterId r:id="rId75"/>
  </p:notesMasterIdLst>
  <p:sldIdLst>
    <p:sldId id="405" r:id="rId3"/>
    <p:sldId id="259" r:id="rId4"/>
    <p:sldId id="260" r:id="rId5"/>
    <p:sldId id="410" r:id="rId6"/>
    <p:sldId id="344" r:id="rId7"/>
    <p:sldId id="334" r:id="rId8"/>
    <p:sldId id="343" r:id="rId9"/>
    <p:sldId id="340" r:id="rId10"/>
    <p:sldId id="262" r:id="rId11"/>
    <p:sldId id="263" r:id="rId12"/>
    <p:sldId id="264" r:id="rId13"/>
    <p:sldId id="265" r:id="rId14"/>
    <p:sldId id="268" r:id="rId15"/>
    <p:sldId id="414" r:id="rId16"/>
    <p:sldId id="412" r:id="rId17"/>
    <p:sldId id="345" r:id="rId18"/>
    <p:sldId id="335" r:id="rId19"/>
    <p:sldId id="338" r:id="rId20"/>
    <p:sldId id="272" r:id="rId21"/>
    <p:sldId id="273" r:id="rId22"/>
    <p:sldId id="274" r:id="rId23"/>
    <p:sldId id="411" r:id="rId24"/>
    <p:sldId id="275" r:id="rId25"/>
    <p:sldId id="279" r:id="rId26"/>
    <p:sldId id="281" r:id="rId27"/>
    <p:sldId id="347" r:id="rId28"/>
    <p:sldId id="355" r:id="rId29"/>
    <p:sldId id="407" r:id="rId30"/>
    <p:sldId id="284" r:id="rId31"/>
    <p:sldId id="404" r:id="rId32"/>
    <p:sldId id="393" r:id="rId33"/>
    <p:sldId id="402" r:id="rId34"/>
    <p:sldId id="356" r:id="rId35"/>
    <p:sldId id="357" r:id="rId36"/>
    <p:sldId id="359" r:id="rId37"/>
    <p:sldId id="397" r:id="rId38"/>
    <p:sldId id="406" r:id="rId39"/>
    <p:sldId id="413" r:id="rId40"/>
    <p:sldId id="394" r:id="rId41"/>
    <p:sldId id="386" r:id="rId42"/>
    <p:sldId id="387" r:id="rId43"/>
    <p:sldId id="388" r:id="rId44"/>
    <p:sldId id="294" r:id="rId45"/>
    <p:sldId id="293" r:id="rId46"/>
    <p:sldId id="392" r:id="rId47"/>
    <p:sldId id="297" r:id="rId48"/>
    <p:sldId id="320" r:id="rId49"/>
    <p:sldId id="367" r:id="rId50"/>
    <p:sldId id="379" r:id="rId51"/>
    <p:sldId id="380" r:id="rId52"/>
    <p:sldId id="398" r:id="rId53"/>
    <p:sldId id="381" r:id="rId54"/>
    <p:sldId id="382" r:id="rId55"/>
    <p:sldId id="391" r:id="rId56"/>
    <p:sldId id="403" r:id="rId57"/>
    <p:sldId id="322" r:id="rId58"/>
    <p:sldId id="323" r:id="rId59"/>
    <p:sldId id="324" r:id="rId60"/>
    <p:sldId id="328" r:id="rId61"/>
    <p:sldId id="408" r:id="rId62"/>
    <p:sldId id="409" r:id="rId63"/>
    <p:sldId id="307" r:id="rId64"/>
    <p:sldId id="354" r:id="rId65"/>
    <p:sldId id="308" r:id="rId66"/>
    <p:sldId id="330" r:id="rId67"/>
    <p:sldId id="326" r:id="rId68"/>
    <p:sldId id="331" r:id="rId69"/>
    <p:sldId id="332" r:id="rId70"/>
    <p:sldId id="309" r:id="rId71"/>
    <p:sldId id="327" r:id="rId72"/>
    <p:sldId id="368" r:id="rId73"/>
    <p:sldId id="369" r:id="rId74"/>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Office" initial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CCFF66"/>
    <a:srgbClr val="66FF33"/>
    <a:srgbClr val="FF66FF"/>
    <a:srgbClr val="3399FF"/>
    <a:srgbClr val="FF33CC"/>
    <a:srgbClr val="FF0000"/>
    <a:srgbClr val="99FF99"/>
  </p:clrMru>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20667" autoAdjust="0"/>
    <p:restoredTop sz="86458" autoAdjust="0"/>
  </p:normalViewPr>
  <p:slideViewPr>
    <p:cSldViewPr>
      <p:cViewPr varScale="1">
        <p:scale>
          <a:sx n="60" d="100"/>
          <a:sy n="60" d="100"/>
        </p:scale>
        <p:origin x="-870" y="-96"/>
      </p:cViewPr>
      <p:guideLst>
        <p:guide orient="horz" pos="2160"/>
        <p:guide pos="3840"/>
      </p:guideLst>
    </p:cSldViewPr>
  </p:slideViewPr>
  <p:outlineViewPr>
    <p:cViewPr>
      <p:scale>
        <a:sx n="33" d="100"/>
        <a:sy n="33" d="100"/>
      </p:scale>
      <p:origin x="0" y="-54948"/>
    </p:cViewPr>
  </p:outlineViewPr>
  <p:notesTextViewPr>
    <p:cViewPr>
      <p:scale>
        <a:sx n="100" d="100"/>
        <a:sy n="100" d="100"/>
      </p:scale>
      <p:origin x="0" y="0"/>
    </p:cViewPr>
  </p:notesTextViewPr>
  <p:sorterViewPr>
    <p:cViewPr>
      <p:scale>
        <a:sx n="50" d="100"/>
        <a:sy n="50"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commentAuthors" Target="commentAuthor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578" name="Rectangle 2">
            <a:extLst>
              <a:ext uri="{FF2B5EF4-FFF2-40B4-BE49-F238E27FC236}">
                <a16:creationId xmlns="" xmlns:a16="http://schemas.microsoft.com/office/drawing/2014/main" id="{B3219DA7-E10A-46CD-A839-99871ECBB8FE}"/>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宋体" charset="0"/>
                <a:cs typeface="宋体" charset="0"/>
              </a:defRPr>
            </a:lvl1pPr>
          </a:lstStyle>
          <a:p>
            <a:pPr>
              <a:defRPr/>
            </a:pPr>
            <a:endParaRPr lang="en-US" altLang="zh-CN"/>
          </a:p>
        </p:txBody>
      </p:sp>
      <p:sp>
        <p:nvSpPr>
          <p:cNvPr id="24579" name="Rectangle 3">
            <a:extLst>
              <a:ext uri="{FF2B5EF4-FFF2-40B4-BE49-F238E27FC236}">
                <a16:creationId xmlns="" xmlns:a16="http://schemas.microsoft.com/office/drawing/2014/main" id="{18BFB9CD-573D-4479-8C53-2681AA7D3A00}"/>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charset="0"/>
                <a:cs typeface="宋体" charset="0"/>
              </a:defRPr>
            </a:lvl1pPr>
          </a:lstStyle>
          <a:p>
            <a:pPr>
              <a:defRPr/>
            </a:pPr>
            <a:endParaRPr lang="en-US" altLang="zh-CN"/>
          </a:p>
        </p:txBody>
      </p:sp>
      <p:sp>
        <p:nvSpPr>
          <p:cNvPr id="3076" name="Rectangle 4">
            <a:extLst>
              <a:ext uri="{FF2B5EF4-FFF2-40B4-BE49-F238E27FC236}">
                <a16:creationId xmlns="" xmlns:a16="http://schemas.microsoft.com/office/drawing/2014/main" id="{DA2A7769-1858-48A5-9C8D-E43A9E979D37}"/>
              </a:ext>
            </a:extLst>
          </p:cNvPr>
          <p:cNvSpPr>
            <a:spLocks noGrp="1" noRot="1" noChangeAspect="1" noChangeArrowheads="1" noTextEdit="1"/>
          </p:cNvSpPr>
          <p:nvPr>
            <p:ph type="sldImg" idx="2"/>
          </p:nvPr>
        </p:nvSpPr>
        <p:spPr bwMode="auto">
          <a:xfrm>
            <a:off x="381000" y="685800"/>
            <a:ext cx="6096000" cy="3429000"/>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24581" name="Rectangle 5">
            <a:extLst>
              <a:ext uri="{FF2B5EF4-FFF2-40B4-BE49-F238E27FC236}">
                <a16:creationId xmlns="" xmlns:a16="http://schemas.microsoft.com/office/drawing/2014/main" id="{F092FCE6-2FAD-49C2-99F7-5E876CF42179}"/>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endParaRPr lang="en-US" altLang="zh-CN" noProof="0"/>
          </a:p>
          <a:p>
            <a:pPr lvl="1"/>
            <a:r>
              <a:rPr lang="zh-CN" altLang="en-US" noProof="0"/>
              <a:t>第二级</a:t>
            </a:r>
            <a:endParaRPr lang="en-US" altLang="zh-CN" noProof="0"/>
          </a:p>
          <a:p>
            <a:pPr lvl="2"/>
            <a:r>
              <a:rPr lang="zh-CN" altLang="en-US" noProof="0"/>
              <a:t>第三级</a:t>
            </a:r>
            <a:endParaRPr lang="en-US" altLang="zh-CN" noProof="0"/>
          </a:p>
          <a:p>
            <a:pPr lvl="3"/>
            <a:r>
              <a:rPr lang="zh-CN" altLang="en-US" noProof="0"/>
              <a:t>第四级</a:t>
            </a:r>
            <a:endParaRPr lang="en-US" altLang="zh-CN" noProof="0"/>
          </a:p>
          <a:p>
            <a:pPr lvl="4"/>
            <a:r>
              <a:rPr lang="zh-CN" altLang="en-US" noProof="0"/>
              <a:t>第五级</a:t>
            </a:r>
          </a:p>
        </p:txBody>
      </p:sp>
      <p:sp>
        <p:nvSpPr>
          <p:cNvPr id="24582" name="Rectangle 6">
            <a:extLst>
              <a:ext uri="{FF2B5EF4-FFF2-40B4-BE49-F238E27FC236}">
                <a16:creationId xmlns="" xmlns:a16="http://schemas.microsoft.com/office/drawing/2014/main" id="{155B8B02-B134-4390-8758-B837C5E0626C}"/>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宋体" charset="0"/>
                <a:cs typeface="宋体" charset="0"/>
              </a:defRPr>
            </a:lvl1pPr>
          </a:lstStyle>
          <a:p>
            <a:pPr>
              <a:defRPr/>
            </a:pPr>
            <a:endParaRPr lang="en-US" altLang="zh-CN"/>
          </a:p>
        </p:txBody>
      </p:sp>
      <p:sp>
        <p:nvSpPr>
          <p:cNvPr id="24583" name="Rectangle 7">
            <a:extLst>
              <a:ext uri="{FF2B5EF4-FFF2-40B4-BE49-F238E27FC236}">
                <a16:creationId xmlns="" xmlns:a16="http://schemas.microsoft.com/office/drawing/2014/main" id="{B76A4E82-F9E5-458A-A1FB-09295A84DCD8}"/>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2639ECD-5B8E-444E-BB82-82622632F96E}" type="slidenum">
              <a:rPr lang="en-US" altLang="zh-CN"/>
              <a:pPr>
                <a:defRPr/>
              </a:pPr>
              <a:t>‹#›</a:t>
            </a:fld>
            <a:endParaRPr lang="en-US" altLang="zh-CN"/>
          </a:p>
        </p:txBody>
      </p:sp>
    </p:spTree>
    <p:extLst>
      <p:ext uri="{BB962C8B-B14F-4D97-AF65-F5344CB8AC3E}">
        <p14:creationId xmlns="" xmlns:p14="http://schemas.microsoft.com/office/powerpoint/2010/main" val="13649428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宋体" charset="0"/>
        <a:cs typeface="宋体" charset="0"/>
      </a:defRPr>
    </a:lvl1pPr>
    <a:lvl2pPr marL="457200" algn="l" rtl="0" eaLnBrk="0" fontAlgn="base" hangingPunct="0">
      <a:spcBef>
        <a:spcPct val="30000"/>
      </a:spcBef>
      <a:spcAft>
        <a:spcPct val="0"/>
      </a:spcAft>
      <a:defRPr kumimoji="1" sz="1200" kern="1200">
        <a:solidFill>
          <a:schemeClr val="tx1"/>
        </a:solidFill>
        <a:latin typeface="Arial" charset="0"/>
        <a:ea typeface="宋体" charset="0"/>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宋体" charset="0"/>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宋体" charset="0"/>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宋体" charset="0"/>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7">
            <a:extLst>
              <a:ext uri="{FF2B5EF4-FFF2-40B4-BE49-F238E27FC236}">
                <a16:creationId xmlns="" xmlns:a16="http://schemas.microsoft.com/office/drawing/2014/main" id="{714CE172-1C61-4B26-B4DE-37C2DE24E089}"/>
              </a:ext>
            </a:extLst>
          </p:cNvPr>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242A726-F13D-42E2-8943-791917CEE31E}" type="slidenum">
              <a:rPr lang="en-US" altLang="zh-CN" smtClean="0"/>
              <a:pPr/>
              <a:t>2</a:t>
            </a:fld>
            <a:endParaRPr lang="en-US" altLang="zh-CN"/>
          </a:p>
        </p:txBody>
      </p:sp>
      <p:sp>
        <p:nvSpPr>
          <p:cNvPr id="6147" name="Rectangle 2">
            <a:extLst>
              <a:ext uri="{FF2B5EF4-FFF2-40B4-BE49-F238E27FC236}">
                <a16:creationId xmlns="" xmlns:a16="http://schemas.microsoft.com/office/drawing/2014/main" id="{6CAD33DC-0277-4D33-BC51-9F381D90AC7E}"/>
              </a:ext>
            </a:extLst>
          </p:cNvPr>
          <p:cNvSpPr>
            <a:spLocks noGrp="1" noRot="1" noChangeAspect="1" noChangeArrowheads="1" noTextEdit="1"/>
          </p:cNvSpPr>
          <p:nvPr>
            <p:ph type="sldImg"/>
          </p:nvPr>
        </p:nvSpPr>
        <p:spPr>
          <a:ln/>
        </p:spPr>
      </p:sp>
      <p:sp>
        <p:nvSpPr>
          <p:cNvPr id="6148" name="Rectangle 3">
            <a:extLst>
              <a:ext uri="{FF2B5EF4-FFF2-40B4-BE49-F238E27FC236}">
                <a16:creationId xmlns="" xmlns:a16="http://schemas.microsoft.com/office/drawing/2014/main" id="{6E9606ED-2A49-4307-83DF-3E8C0B826B3E}"/>
              </a:ext>
            </a:extLst>
          </p:cNvPr>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kumimoji="0" lang="en-US" altLang="zh-CN" b="1">
                <a:latin typeface="Arial" panose="020B0604020202020204" pitchFamily="34" charset="0"/>
                <a:ea typeface="宋体" panose="02010600030101010101" pitchFamily="2" charset="-122"/>
              </a:rPr>
              <a:t>1</a:t>
            </a:r>
            <a:r>
              <a:rPr kumimoji="0" lang="zh-CN" altLang="en-US" b="1">
                <a:latin typeface="Arial" panose="020B0604020202020204" pitchFamily="34" charset="0"/>
                <a:ea typeface="宋体" panose="02010600030101010101" pitchFamily="2" charset="-122"/>
              </a:rPr>
              <a:t>经济学是做什么的？</a:t>
            </a:r>
            <a:endParaRPr kumimoji="0" lang="en-US" altLang="zh-CN" b="1">
              <a:latin typeface="Arial" panose="020B0604020202020204" pitchFamily="34" charset="0"/>
              <a:ea typeface="宋体" panose="02010600030101010101" pitchFamily="2" charset="-122"/>
            </a:endParaRPr>
          </a:p>
          <a:p>
            <a:pPr eaLnBrk="1" hangingPunct="1"/>
            <a:r>
              <a:rPr kumimoji="0" lang="en-US" altLang="zh-CN" b="1">
                <a:latin typeface="Arial" panose="020B0604020202020204" pitchFamily="34" charset="0"/>
                <a:ea typeface="宋体" panose="02010600030101010101" pitchFamily="2" charset="-122"/>
              </a:rPr>
              <a:t> 	</a:t>
            </a:r>
            <a:r>
              <a:rPr kumimoji="0" lang="zh-CN" altLang="en-US" b="1">
                <a:latin typeface="Arial" panose="020B0604020202020204" pitchFamily="34" charset="0"/>
                <a:ea typeface="宋体" panose="02010600030101010101" pitchFamily="2" charset="-122"/>
              </a:rPr>
              <a:t>“经济学一门研究人类一般生活事务的学问。”</a:t>
            </a:r>
            <a:r>
              <a:rPr kumimoji="0" lang="en-US" altLang="zh-CN" b="1">
                <a:latin typeface="Arial" panose="020B0604020202020204" pitchFamily="34" charset="0"/>
                <a:ea typeface="宋体" panose="02010600030101010101" pitchFamily="2" charset="-122"/>
              </a:rPr>
              <a:t>——</a:t>
            </a:r>
            <a:r>
              <a:rPr kumimoji="0" lang="zh-CN" altLang="en-US" b="1">
                <a:latin typeface="Arial" panose="020B0604020202020204" pitchFamily="34" charset="0"/>
                <a:ea typeface="宋体" panose="02010600030101010101" pitchFamily="2" charset="-122"/>
              </a:rPr>
              <a:t>马歇尔</a:t>
            </a:r>
            <a:endParaRPr kumimoji="0" lang="en-US" altLang="zh-CN" b="1">
              <a:latin typeface="Arial" panose="020B0604020202020204" pitchFamily="34" charset="0"/>
              <a:ea typeface="宋体" panose="02010600030101010101" pitchFamily="2" charset="-122"/>
            </a:endParaRPr>
          </a:p>
          <a:p>
            <a:pPr eaLnBrk="1" hangingPunct="1"/>
            <a:r>
              <a:rPr kumimoji="0" lang="en-US" altLang="zh-CN" b="1">
                <a:latin typeface="Arial" panose="020B0604020202020204" pitchFamily="34" charset="0"/>
                <a:ea typeface="宋体" panose="02010600030101010101" pitchFamily="2" charset="-122"/>
              </a:rPr>
              <a:t> 	</a:t>
            </a:r>
            <a:r>
              <a:rPr kumimoji="0" lang="zh-CN" altLang="en-US" b="1">
                <a:latin typeface="Arial" panose="020B0604020202020204" pitchFamily="34" charset="0"/>
                <a:ea typeface="宋体" panose="02010600030101010101" pitchFamily="2" charset="-122"/>
              </a:rPr>
              <a:t>经济学是解释人类行为的科学，其根本任务就是分析和解释人的选择</a:t>
            </a:r>
            <a:endParaRPr kumimoji="0" lang="en-US" altLang="zh-CN" b="1">
              <a:latin typeface="Arial" panose="020B0604020202020204" pitchFamily="34" charset="0"/>
              <a:ea typeface="宋体" panose="02010600030101010101" pitchFamily="2" charset="-122"/>
            </a:endParaRPr>
          </a:p>
          <a:p>
            <a:pPr eaLnBrk="1" hangingPunct="1"/>
            <a:r>
              <a:rPr kumimoji="0" lang="en-US" altLang="zh-CN" b="1">
                <a:latin typeface="Arial" panose="020B0604020202020204" pitchFamily="34" charset="0"/>
                <a:ea typeface="宋体" panose="02010600030101010101" pitchFamily="2" charset="-122"/>
              </a:rPr>
              <a:t>2</a:t>
            </a:r>
            <a:r>
              <a:rPr kumimoji="0" lang="zh-CN" altLang="en-US" b="1">
                <a:latin typeface="Arial" panose="020B0604020202020204" pitchFamily="34" charset="0"/>
                <a:ea typeface="宋体" panose="02010600030101010101" pitchFamily="2" charset="-122"/>
              </a:rPr>
              <a:t>经济学带给我们的好处：了解外面的世界、帮助自己作出明智选择</a:t>
            </a:r>
            <a:endParaRPr kumimoji="0" lang="en-US" altLang="zh-CN" b="1">
              <a:latin typeface="Arial" panose="020B0604020202020204" pitchFamily="34" charset="0"/>
              <a:ea typeface="宋体" panose="02010600030101010101" pitchFamily="2" charset="-122"/>
            </a:endParaRPr>
          </a:p>
          <a:p>
            <a:pPr eaLnBrk="1" hangingPunct="1"/>
            <a:r>
              <a:rPr kumimoji="0" lang="en-US" altLang="zh-CN" b="1">
                <a:latin typeface="Arial" panose="020B0604020202020204" pitchFamily="34" charset="0"/>
                <a:ea typeface="宋体" panose="02010600030101010101" pitchFamily="2" charset="-122"/>
              </a:rPr>
              <a:t>3</a:t>
            </a:r>
            <a:r>
              <a:rPr kumimoji="0" lang="zh-CN" altLang="en-US" b="1">
                <a:latin typeface="Arial" panose="020B0604020202020204" pitchFamily="34" charset="0"/>
                <a:ea typeface="宋体" panose="02010600030101010101" pitchFamily="2" charset="-122"/>
              </a:rPr>
              <a:t>经济学的与众不同：几则笑话、实验室、具备广博之上的专业</a:t>
            </a:r>
            <a:r>
              <a:rPr kumimoji="0" lang="en-US" altLang="zh-CN">
                <a:latin typeface="Arial" panose="020B0604020202020204" pitchFamily="34" charset="0"/>
                <a:ea typeface="宋体" panose="02010600030101010101" pitchFamily="2" charset="-122"/>
              </a:rPr>
              <a:t> </a:t>
            </a:r>
          </a:p>
          <a:p>
            <a:pPr eaLnBrk="1" hangingPunct="1"/>
            <a:endParaRPr kumimoji="0" lang="zh-CN" altLang="en-US">
              <a:latin typeface="Arial" panose="020B0604020202020204" pitchFamily="34" charset="0"/>
              <a:ea typeface="宋体" panose="02010600030101010101" pitchFamily="2" charset="-122"/>
            </a:endParaRPr>
          </a:p>
        </p:txBody>
      </p:sp>
    </p:spTree>
    <p:extLst>
      <p:ext uri="{BB962C8B-B14F-4D97-AF65-F5344CB8AC3E}">
        <p14:creationId xmlns="" xmlns:p14="http://schemas.microsoft.com/office/powerpoint/2010/main" val="1173910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a:extLst>
              <a:ext uri="{FF2B5EF4-FFF2-40B4-BE49-F238E27FC236}">
                <a16:creationId xmlns="" xmlns:a16="http://schemas.microsoft.com/office/drawing/2014/main" id="{5364F336-5491-4C4D-B03E-DD4309845357}"/>
              </a:ext>
            </a:extLst>
          </p:cNvPr>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C1A15DF-A24A-4273-89BD-5EF388E6C57A}" type="slidenum">
              <a:rPr lang="en-US" altLang="zh-CN" smtClean="0"/>
              <a:pPr/>
              <a:t>56</a:t>
            </a:fld>
            <a:endParaRPr lang="en-US" altLang="zh-CN"/>
          </a:p>
        </p:txBody>
      </p:sp>
      <p:sp>
        <p:nvSpPr>
          <p:cNvPr id="63491" name="Rectangle 2">
            <a:extLst>
              <a:ext uri="{FF2B5EF4-FFF2-40B4-BE49-F238E27FC236}">
                <a16:creationId xmlns="" xmlns:a16="http://schemas.microsoft.com/office/drawing/2014/main" id="{7F1627CA-A5B0-40D4-B5DF-E6237B038A70}"/>
              </a:ext>
            </a:extLst>
          </p:cNvPr>
          <p:cNvSpPr>
            <a:spLocks noGrp="1" noRot="1" noChangeAspect="1" noChangeArrowheads="1" noTextEdit="1"/>
          </p:cNvSpPr>
          <p:nvPr>
            <p:ph type="sldImg"/>
          </p:nvPr>
        </p:nvSpPr>
        <p:spPr>
          <a:ln/>
        </p:spPr>
      </p:sp>
      <p:sp>
        <p:nvSpPr>
          <p:cNvPr id="63492" name="Rectangle 3">
            <a:extLst>
              <a:ext uri="{FF2B5EF4-FFF2-40B4-BE49-F238E27FC236}">
                <a16:creationId xmlns="" xmlns:a16="http://schemas.microsoft.com/office/drawing/2014/main" id="{0F949FB2-B6CC-4622-BFEF-4B507AA6834E}"/>
              </a:ext>
            </a:extLst>
          </p:cNvPr>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kumimoji="0" lang="en-US" altLang="zh-CN" b="1">
                <a:latin typeface="Arial" panose="020B0604020202020204" pitchFamily="34" charset="0"/>
                <a:ea typeface="宋体" panose="02010600030101010101" pitchFamily="2" charset="-122"/>
              </a:rPr>
              <a:t>1</a:t>
            </a:r>
            <a:r>
              <a:rPr kumimoji="0" lang="zh-CN" altLang="en-US" b="1">
                <a:latin typeface="Arial" panose="020B0604020202020204" pitchFamily="34" charset="0"/>
                <a:ea typeface="宋体" panose="02010600030101010101" pitchFamily="2" charset="-122"/>
              </a:rPr>
              <a:t>经济学是做什么的？</a:t>
            </a:r>
            <a:endParaRPr kumimoji="0" lang="en-US" altLang="zh-CN" b="1">
              <a:latin typeface="Arial" panose="020B0604020202020204" pitchFamily="34" charset="0"/>
              <a:ea typeface="宋体" panose="02010600030101010101" pitchFamily="2" charset="-122"/>
            </a:endParaRPr>
          </a:p>
          <a:p>
            <a:pPr eaLnBrk="1" hangingPunct="1"/>
            <a:r>
              <a:rPr kumimoji="0" lang="en-US" altLang="zh-CN" b="1">
                <a:latin typeface="Arial" panose="020B0604020202020204" pitchFamily="34" charset="0"/>
                <a:ea typeface="宋体" panose="02010600030101010101" pitchFamily="2" charset="-122"/>
              </a:rPr>
              <a:t> 	</a:t>
            </a:r>
            <a:r>
              <a:rPr kumimoji="0" lang="zh-CN" altLang="en-US" b="1">
                <a:latin typeface="Arial" panose="020B0604020202020204" pitchFamily="34" charset="0"/>
                <a:ea typeface="宋体" panose="02010600030101010101" pitchFamily="2" charset="-122"/>
              </a:rPr>
              <a:t>“经济学一门研究人类一般生活事务的学问。”</a:t>
            </a:r>
            <a:r>
              <a:rPr kumimoji="0" lang="en-US" altLang="zh-CN" b="1">
                <a:latin typeface="Arial" panose="020B0604020202020204" pitchFamily="34" charset="0"/>
                <a:ea typeface="宋体" panose="02010600030101010101" pitchFamily="2" charset="-122"/>
              </a:rPr>
              <a:t>——</a:t>
            </a:r>
            <a:r>
              <a:rPr kumimoji="0" lang="zh-CN" altLang="en-US" b="1">
                <a:latin typeface="Arial" panose="020B0604020202020204" pitchFamily="34" charset="0"/>
                <a:ea typeface="宋体" panose="02010600030101010101" pitchFamily="2" charset="-122"/>
              </a:rPr>
              <a:t>马歇尔</a:t>
            </a:r>
            <a:endParaRPr kumimoji="0" lang="en-US" altLang="zh-CN" b="1">
              <a:latin typeface="Arial" panose="020B0604020202020204" pitchFamily="34" charset="0"/>
              <a:ea typeface="宋体" panose="02010600030101010101" pitchFamily="2" charset="-122"/>
            </a:endParaRPr>
          </a:p>
          <a:p>
            <a:pPr eaLnBrk="1" hangingPunct="1"/>
            <a:r>
              <a:rPr kumimoji="0" lang="en-US" altLang="zh-CN" b="1">
                <a:latin typeface="Arial" panose="020B0604020202020204" pitchFamily="34" charset="0"/>
                <a:ea typeface="宋体" panose="02010600030101010101" pitchFamily="2" charset="-122"/>
              </a:rPr>
              <a:t> 	</a:t>
            </a:r>
            <a:r>
              <a:rPr kumimoji="0" lang="zh-CN" altLang="en-US" b="1">
                <a:latin typeface="Arial" panose="020B0604020202020204" pitchFamily="34" charset="0"/>
                <a:ea typeface="宋体" panose="02010600030101010101" pitchFamily="2" charset="-122"/>
              </a:rPr>
              <a:t>经济学是解释人类行为的科学，其根本任务就是分析和解释人的选择</a:t>
            </a:r>
            <a:endParaRPr kumimoji="0" lang="en-US" altLang="zh-CN" b="1">
              <a:latin typeface="Arial" panose="020B0604020202020204" pitchFamily="34" charset="0"/>
              <a:ea typeface="宋体" panose="02010600030101010101" pitchFamily="2" charset="-122"/>
            </a:endParaRPr>
          </a:p>
          <a:p>
            <a:pPr eaLnBrk="1" hangingPunct="1"/>
            <a:r>
              <a:rPr kumimoji="0" lang="en-US" altLang="zh-CN" b="1">
                <a:latin typeface="Arial" panose="020B0604020202020204" pitchFamily="34" charset="0"/>
                <a:ea typeface="宋体" panose="02010600030101010101" pitchFamily="2" charset="-122"/>
              </a:rPr>
              <a:t>2</a:t>
            </a:r>
            <a:r>
              <a:rPr kumimoji="0" lang="zh-CN" altLang="en-US" b="1">
                <a:latin typeface="Arial" panose="020B0604020202020204" pitchFamily="34" charset="0"/>
                <a:ea typeface="宋体" panose="02010600030101010101" pitchFamily="2" charset="-122"/>
              </a:rPr>
              <a:t>经济学带给我们的好处：了解外面的世界、帮助自己作出明智选择</a:t>
            </a:r>
            <a:endParaRPr kumimoji="0" lang="en-US" altLang="zh-CN" b="1">
              <a:latin typeface="Arial" panose="020B0604020202020204" pitchFamily="34" charset="0"/>
              <a:ea typeface="宋体" panose="02010600030101010101" pitchFamily="2" charset="-122"/>
            </a:endParaRPr>
          </a:p>
          <a:p>
            <a:pPr eaLnBrk="1" hangingPunct="1"/>
            <a:r>
              <a:rPr kumimoji="0" lang="en-US" altLang="zh-CN" b="1">
                <a:latin typeface="Arial" panose="020B0604020202020204" pitchFamily="34" charset="0"/>
                <a:ea typeface="宋体" panose="02010600030101010101" pitchFamily="2" charset="-122"/>
              </a:rPr>
              <a:t>3</a:t>
            </a:r>
            <a:r>
              <a:rPr kumimoji="0" lang="zh-CN" altLang="en-US" b="1">
                <a:latin typeface="Arial" panose="020B0604020202020204" pitchFamily="34" charset="0"/>
                <a:ea typeface="宋体" panose="02010600030101010101" pitchFamily="2" charset="-122"/>
              </a:rPr>
              <a:t>经济学的与众不同：几则笑话、实验室、具备广博之上的专业</a:t>
            </a:r>
            <a:r>
              <a:rPr kumimoji="0" lang="en-US" altLang="zh-CN">
                <a:latin typeface="Arial" panose="020B0604020202020204" pitchFamily="34" charset="0"/>
                <a:ea typeface="宋体" panose="02010600030101010101" pitchFamily="2" charset="-122"/>
              </a:rPr>
              <a:t> </a:t>
            </a:r>
          </a:p>
          <a:p>
            <a:pPr eaLnBrk="1" hangingPunct="1"/>
            <a:endParaRPr kumimoji="0" lang="zh-CN" altLang="en-US">
              <a:latin typeface="Arial" panose="020B0604020202020204" pitchFamily="34" charset="0"/>
              <a:ea typeface="宋体" panose="02010600030101010101" pitchFamily="2" charset="-122"/>
            </a:endParaRPr>
          </a:p>
        </p:txBody>
      </p:sp>
    </p:spTree>
    <p:extLst>
      <p:ext uri="{BB962C8B-B14F-4D97-AF65-F5344CB8AC3E}">
        <p14:creationId xmlns="" xmlns:p14="http://schemas.microsoft.com/office/powerpoint/2010/main" val="2051636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幻灯片图像占位符 1">
            <a:extLst>
              <a:ext uri="{FF2B5EF4-FFF2-40B4-BE49-F238E27FC236}">
                <a16:creationId xmlns="" xmlns:a16="http://schemas.microsoft.com/office/drawing/2014/main" id="{CF019F1A-3543-4F7B-8994-3D2178F5D536}"/>
              </a:ext>
            </a:extLst>
          </p:cNvPr>
          <p:cNvSpPr>
            <a:spLocks noGrp="1" noRot="1" noChangeAspect="1" noChangeArrowheads="1" noTextEdit="1"/>
          </p:cNvSpPr>
          <p:nvPr>
            <p:ph type="sldImg"/>
          </p:nvPr>
        </p:nvSpPr>
        <p:spPr>
          <a:ln/>
        </p:spPr>
      </p:sp>
      <p:sp>
        <p:nvSpPr>
          <p:cNvPr id="18435" name="备注占位符 2">
            <a:extLst>
              <a:ext uri="{FF2B5EF4-FFF2-40B4-BE49-F238E27FC236}">
                <a16:creationId xmlns="" xmlns:a16="http://schemas.microsoft.com/office/drawing/2014/main" id="{2FEE1ADA-93FC-4DED-92E8-5E2D5C3742B2}"/>
              </a:ext>
            </a:extLst>
          </p:cNvPr>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a typeface="宋体" panose="02010600030101010101" pitchFamily="2" charset="-122"/>
            </a:endParaRPr>
          </a:p>
        </p:txBody>
      </p:sp>
      <p:sp>
        <p:nvSpPr>
          <p:cNvPr id="18436" name="灯片编号占位符 3">
            <a:extLst>
              <a:ext uri="{FF2B5EF4-FFF2-40B4-BE49-F238E27FC236}">
                <a16:creationId xmlns="" xmlns:a16="http://schemas.microsoft.com/office/drawing/2014/main" id="{7395D41D-8FB4-40DB-80C7-62D2B4DE40D1}"/>
              </a:ext>
            </a:extLst>
          </p:cNvPr>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965A30A4-6B50-4FFB-B464-ED2A3B85C7FD}" type="slidenum">
              <a:rPr lang="en-US" altLang="zh-CN" smtClean="0"/>
              <a:pPr/>
              <a:t>16</a:t>
            </a:fld>
            <a:endParaRPr lang="en-US" altLang="zh-CN"/>
          </a:p>
        </p:txBody>
      </p:sp>
    </p:spTree>
    <p:extLst>
      <p:ext uri="{BB962C8B-B14F-4D97-AF65-F5344CB8AC3E}">
        <p14:creationId xmlns="" xmlns:p14="http://schemas.microsoft.com/office/powerpoint/2010/main" val="9830379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a:defRPr/>
            </a:pPr>
            <a:fld id="{C2639ECD-5B8E-444E-BB82-82622632F96E}" type="slidenum">
              <a:rPr lang="en-US" altLang="zh-CN" smtClean="0"/>
              <a:pPr>
                <a:defRPr/>
              </a:pPr>
              <a:t>34</a:t>
            </a:fld>
            <a:endParaRPr lang="en-US" altLang="zh-CN"/>
          </a:p>
        </p:txBody>
      </p:sp>
    </p:spTree>
    <p:extLst>
      <p:ext uri="{BB962C8B-B14F-4D97-AF65-F5344CB8AC3E}">
        <p14:creationId xmlns="" xmlns:p14="http://schemas.microsoft.com/office/powerpoint/2010/main" val="3897795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 xmlns:a16="http://schemas.microsoft.com/office/drawing/2014/main" id="{E77142E9-AC6D-4445-B421-0EC10FE33D61}"/>
              </a:ext>
            </a:extLst>
          </p:cNvPr>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53641B1-DAF9-4B45-842B-1ECA489EF0CA}" type="slidenum">
              <a:rPr lang="en-US" altLang="zh-CN" smtClean="0"/>
              <a:pPr/>
              <a:t>40</a:t>
            </a:fld>
            <a:endParaRPr lang="en-US" altLang="zh-CN"/>
          </a:p>
        </p:txBody>
      </p:sp>
      <p:sp>
        <p:nvSpPr>
          <p:cNvPr id="40963" name="Rectangle 2">
            <a:extLst>
              <a:ext uri="{FF2B5EF4-FFF2-40B4-BE49-F238E27FC236}">
                <a16:creationId xmlns="" xmlns:a16="http://schemas.microsoft.com/office/drawing/2014/main" id="{C6498A61-8A62-42F8-8A42-585DCEFD46E1}"/>
              </a:ext>
            </a:extLst>
          </p:cNvPr>
          <p:cNvSpPr>
            <a:spLocks noGrp="1" noRot="1" noChangeAspect="1" noChangeArrowheads="1" noTextEdit="1"/>
          </p:cNvSpPr>
          <p:nvPr>
            <p:ph type="sldImg"/>
          </p:nvPr>
        </p:nvSpPr>
        <p:spPr>
          <a:ln/>
        </p:spPr>
      </p:sp>
      <p:sp>
        <p:nvSpPr>
          <p:cNvPr id="40964" name="Rectangle 3">
            <a:extLst>
              <a:ext uri="{FF2B5EF4-FFF2-40B4-BE49-F238E27FC236}">
                <a16:creationId xmlns="" xmlns:a16="http://schemas.microsoft.com/office/drawing/2014/main" id="{16618CBE-C5A5-4164-B1DB-735FB98F9739}"/>
              </a:ext>
            </a:extLst>
          </p:cNvPr>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Arial" panose="020B0604020202020204" pitchFamily="34" charset="0"/>
              <a:ea typeface="宋体" panose="02010600030101010101" pitchFamily="2" charset="-122"/>
            </a:endParaRPr>
          </a:p>
        </p:txBody>
      </p:sp>
    </p:spTree>
    <p:extLst>
      <p:ext uri="{BB962C8B-B14F-4D97-AF65-F5344CB8AC3E}">
        <p14:creationId xmlns="" xmlns:p14="http://schemas.microsoft.com/office/powerpoint/2010/main" val="21421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a:extLst>
              <a:ext uri="{FF2B5EF4-FFF2-40B4-BE49-F238E27FC236}">
                <a16:creationId xmlns="" xmlns:a16="http://schemas.microsoft.com/office/drawing/2014/main" id="{9D028260-932D-4305-9F9B-582F2A48E37B}"/>
              </a:ext>
            </a:extLst>
          </p:cNvPr>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8344980F-FA72-4611-9A98-EAC76C469F45}" type="slidenum">
              <a:rPr lang="en-US" altLang="zh-CN" smtClean="0"/>
              <a:pPr/>
              <a:t>42</a:t>
            </a:fld>
            <a:endParaRPr lang="en-US" altLang="zh-CN"/>
          </a:p>
        </p:txBody>
      </p:sp>
      <p:sp>
        <p:nvSpPr>
          <p:cNvPr id="44035" name="Rectangle 2">
            <a:extLst>
              <a:ext uri="{FF2B5EF4-FFF2-40B4-BE49-F238E27FC236}">
                <a16:creationId xmlns="" xmlns:a16="http://schemas.microsoft.com/office/drawing/2014/main" id="{99C67294-C670-4BBB-A2D8-9F7A25A6D582}"/>
              </a:ext>
            </a:extLst>
          </p:cNvPr>
          <p:cNvSpPr>
            <a:spLocks noGrp="1" noRot="1" noChangeAspect="1" noChangeArrowheads="1" noTextEdit="1"/>
          </p:cNvSpPr>
          <p:nvPr>
            <p:ph type="sldImg"/>
          </p:nvPr>
        </p:nvSpPr>
        <p:spPr>
          <a:ln/>
        </p:spPr>
      </p:sp>
      <p:sp>
        <p:nvSpPr>
          <p:cNvPr id="44036" name="Rectangle 3">
            <a:extLst>
              <a:ext uri="{FF2B5EF4-FFF2-40B4-BE49-F238E27FC236}">
                <a16:creationId xmlns="" xmlns:a16="http://schemas.microsoft.com/office/drawing/2014/main" id="{2441D1FD-8DEF-439D-B766-62A4E52B62B9}"/>
              </a:ext>
            </a:extLst>
          </p:cNvPr>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lnSpc>
                <a:spcPct val="90000"/>
              </a:lnSpc>
            </a:pPr>
            <a:endParaRPr kumimoji="0" lang="zh-CN" altLang="en-US" sz="1000">
              <a:latin typeface="Arial" panose="020B0604020202020204" pitchFamily="34" charset="0"/>
              <a:ea typeface="宋体" panose="02010600030101010101" pitchFamily="2" charset="-122"/>
            </a:endParaRPr>
          </a:p>
        </p:txBody>
      </p:sp>
    </p:spTree>
    <p:extLst>
      <p:ext uri="{BB962C8B-B14F-4D97-AF65-F5344CB8AC3E}">
        <p14:creationId xmlns="" xmlns:p14="http://schemas.microsoft.com/office/powerpoint/2010/main" val="10702097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 xmlns:a16="http://schemas.microsoft.com/office/drawing/2014/main" id="{00A753BA-E6E5-467F-9640-20F5E036EEFC}"/>
              </a:ext>
            </a:extLst>
          </p:cNvPr>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75946B2-E21D-4D8C-A0F6-27C068CF00A7}" type="slidenum">
              <a:rPr lang="en-US" altLang="zh-CN" smtClean="0"/>
              <a:pPr/>
              <a:t>44</a:t>
            </a:fld>
            <a:endParaRPr lang="en-US" altLang="zh-CN"/>
          </a:p>
        </p:txBody>
      </p:sp>
      <p:sp>
        <p:nvSpPr>
          <p:cNvPr id="47107" name="Rectangle 2">
            <a:extLst>
              <a:ext uri="{FF2B5EF4-FFF2-40B4-BE49-F238E27FC236}">
                <a16:creationId xmlns="" xmlns:a16="http://schemas.microsoft.com/office/drawing/2014/main" id="{840185B3-C687-4B4E-AFF3-2F26A53970E9}"/>
              </a:ext>
            </a:extLst>
          </p:cNvPr>
          <p:cNvSpPr>
            <a:spLocks noGrp="1" noRot="1" noChangeAspect="1" noChangeArrowheads="1" noTextEdit="1"/>
          </p:cNvSpPr>
          <p:nvPr>
            <p:ph type="sldImg"/>
          </p:nvPr>
        </p:nvSpPr>
        <p:spPr>
          <a:ln/>
        </p:spPr>
      </p:sp>
      <p:sp>
        <p:nvSpPr>
          <p:cNvPr id="47108" name="Rectangle 3">
            <a:extLst>
              <a:ext uri="{FF2B5EF4-FFF2-40B4-BE49-F238E27FC236}">
                <a16:creationId xmlns="" xmlns:a16="http://schemas.microsoft.com/office/drawing/2014/main" id="{7EFBC1FA-ECB7-4055-B16C-4A24D5C6CE18}"/>
              </a:ext>
            </a:extLst>
          </p:cNvPr>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kumimoji="0" lang="en-US" altLang="zh-CN" b="1">
                <a:latin typeface="Arial" panose="020B0604020202020204" pitchFamily="34" charset="0"/>
                <a:ea typeface="宋体" panose="02010600030101010101" pitchFamily="2" charset="-122"/>
              </a:rPr>
              <a:t>1</a:t>
            </a:r>
            <a:r>
              <a:rPr kumimoji="0" lang="zh-CN" altLang="en-US" b="1">
                <a:latin typeface="Arial" panose="020B0604020202020204" pitchFamily="34" charset="0"/>
                <a:ea typeface="宋体" panose="02010600030101010101" pitchFamily="2" charset="-122"/>
              </a:rPr>
              <a:t>经济学是做什么的？</a:t>
            </a:r>
            <a:endParaRPr kumimoji="0" lang="en-US" altLang="zh-CN" b="1">
              <a:latin typeface="Arial" panose="020B0604020202020204" pitchFamily="34" charset="0"/>
              <a:ea typeface="宋体" panose="02010600030101010101" pitchFamily="2" charset="-122"/>
            </a:endParaRPr>
          </a:p>
          <a:p>
            <a:pPr eaLnBrk="1" hangingPunct="1"/>
            <a:r>
              <a:rPr kumimoji="0" lang="en-US" altLang="zh-CN" b="1">
                <a:latin typeface="Arial" panose="020B0604020202020204" pitchFamily="34" charset="0"/>
                <a:ea typeface="宋体" panose="02010600030101010101" pitchFamily="2" charset="-122"/>
              </a:rPr>
              <a:t> 	</a:t>
            </a:r>
            <a:r>
              <a:rPr kumimoji="0" lang="zh-CN" altLang="en-US" b="1">
                <a:latin typeface="Arial" panose="020B0604020202020204" pitchFamily="34" charset="0"/>
                <a:ea typeface="宋体" panose="02010600030101010101" pitchFamily="2" charset="-122"/>
              </a:rPr>
              <a:t>“经济学一门研究人类一般生活事务的学问。”</a:t>
            </a:r>
            <a:r>
              <a:rPr kumimoji="0" lang="en-US" altLang="zh-CN" b="1">
                <a:latin typeface="Arial" panose="020B0604020202020204" pitchFamily="34" charset="0"/>
                <a:ea typeface="宋体" panose="02010600030101010101" pitchFamily="2" charset="-122"/>
              </a:rPr>
              <a:t>——</a:t>
            </a:r>
            <a:r>
              <a:rPr kumimoji="0" lang="zh-CN" altLang="en-US" b="1">
                <a:latin typeface="Arial" panose="020B0604020202020204" pitchFamily="34" charset="0"/>
                <a:ea typeface="宋体" panose="02010600030101010101" pitchFamily="2" charset="-122"/>
              </a:rPr>
              <a:t>马歇尔</a:t>
            </a:r>
            <a:endParaRPr kumimoji="0" lang="en-US" altLang="zh-CN" b="1">
              <a:latin typeface="Arial" panose="020B0604020202020204" pitchFamily="34" charset="0"/>
              <a:ea typeface="宋体" panose="02010600030101010101" pitchFamily="2" charset="-122"/>
            </a:endParaRPr>
          </a:p>
          <a:p>
            <a:pPr eaLnBrk="1" hangingPunct="1"/>
            <a:r>
              <a:rPr kumimoji="0" lang="en-US" altLang="zh-CN" b="1">
                <a:latin typeface="Arial" panose="020B0604020202020204" pitchFamily="34" charset="0"/>
                <a:ea typeface="宋体" panose="02010600030101010101" pitchFamily="2" charset="-122"/>
              </a:rPr>
              <a:t> 	</a:t>
            </a:r>
            <a:r>
              <a:rPr kumimoji="0" lang="zh-CN" altLang="en-US" b="1">
                <a:latin typeface="Arial" panose="020B0604020202020204" pitchFamily="34" charset="0"/>
                <a:ea typeface="宋体" panose="02010600030101010101" pitchFamily="2" charset="-122"/>
              </a:rPr>
              <a:t>经济学是解释人类行为的科学，其根本任务就是分析和解释人的选择</a:t>
            </a:r>
            <a:endParaRPr kumimoji="0" lang="en-US" altLang="zh-CN" b="1">
              <a:latin typeface="Arial" panose="020B0604020202020204" pitchFamily="34" charset="0"/>
              <a:ea typeface="宋体" panose="02010600030101010101" pitchFamily="2" charset="-122"/>
            </a:endParaRPr>
          </a:p>
          <a:p>
            <a:pPr eaLnBrk="1" hangingPunct="1"/>
            <a:r>
              <a:rPr kumimoji="0" lang="en-US" altLang="zh-CN" b="1">
                <a:latin typeface="Arial" panose="020B0604020202020204" pitchFamily="34" charset="0"/>
                <a:ea typeface="宋体" panose="02010600030101010101" pitchFamily="2" charset="-122"/>
              </a:rPr>
              <a:t>2</a:t>
            </a:r>
            <a:r>
              <a:rPr kumimoji="0" lang="zh-CN" altLang="en-US" b="1">
                <a:latin typeface="Arial" panose="020B0604020202020204" pitchFamily="34" charset="0"/>
                <a:ea typeface="宋体" panose="02010600030101010101" pitchFamily="2" charset="-122"/>
              </a:rPr>
              <a:t>经济学带给我们的好处：了解外面的世界、帮助自己作出明智选择</a:t>
            </a:r>
            <a:endParaRPr kumimoji="0" lang="en-US" altLang="zh-CN" b="1">
              <a:latin typeface="Arial" panose="020B0604020202020204" pitchFamily="34" charset="0"/>
              <a:ea typeface="宋体" panose="02010600030101010101" pitchFamily="2" charset="-122"/>
            </a:endParaRPr>
          </a:p>
          <a:p>
            <a:pPr eaLnBrk="1" hangingPunct="1"/>
            <a:r>
              <a:rPr kumimoji="0" lang="en-US" altLang="zh-CN" b="1">
                <a:latin typeface="Arial" panose="020B0604020202020204" pitchFamily="34" charset="0"/>
                <a:ea typeface="宋体" panose="02010600030101010101" pitchFamily="2" charset="-122"/>
              </a:rPr>
              <a:t>3</a:t>
            </a:r>
            <a:r>
              <a:rPr kumimoji="0" lang="zh-CN" altLang="en-US" b="1">
                <a:latin typeface="Arial" panose="020B0604020202020204" pitchFamily="34" charset="0"/>
                <a:ea typeface="宋体" panose="02010600030101010101" pitchFamily="2" charset="-122"/>
              </a:rPr>
              <a:t>经济学的与众不同：几则笑话、实验室、具备广博之上的专业</a:t>
            </a:r>
            <a:r>
              <a:rPr kumimoji="0" lang="en-US" altLang="zh-CN">
                <a:latin typeface="Arial" panose="020B0604020202020204" pitchFamily="34" charset="0"/>
                <a:ea typeface="宋体" panose="02010600030101010101" pitchFamily="2" charset="-122"/>
              </a:rPr>
              <a:t> </a:t>
            </a:r>
          </a:p>
          <a:p>
            <a:pPr eaLnBrk="1" hangingPunct="1"/>
            <a:endParaRPr kumimoji="0" lang="zh-CN" altLang="en-US">
              <a:latin typeface="Arial" panose="020B0604020202020204" pitchFamily="34" charset="0"/>
              <a:ea typeface="宋体" panose="02010600030101010101" pitchFamily="2" charset="-122"/>
            </a:endParaRPr>
          </a:p>
        </p:txBody>
      </p:sp>
    </p:spTree>
    <p:extLst>
      <p:ext uri="{BB962C8B-B14F-4D97-AF65-F5344CB8AC3E}">
        <p14:creationId xmlns="" xmlns:p14="http://schemas.microsoft.com/office/powerpoint/2010/main" val="18394389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7">
            <a:extLst>
              <a:ext uri="{FF2B5EF4-FFF2-40B4-BE49-F238E27FC236}">
                <a16:creationId xmlns="" xmlns:a16="http://schemas.microsoft.com/office/drawing/2014/main" id="{17AD4413-4E9E-414D-A498-5D8B580ED73D}"/>
              </a:ext>
            </a:extLst>
          </p:cNvPr>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A53F2D2-9D46-482E-8D4A-8265491DD37E}" type="slidenum">
              <a:rPr lang="en-US" altLang="zh-CN" smtClean="0"/>
              <a:pPr/>
              <a:t>46</a:t>
            </a:fld>
            <a:endParaRPr lang="en-US" altLang="zh-CN"/>
          </a:p>
        </p:txBody>
      </p:sp>
      <p:sp>
        <p:nvSpPr>
          <p:cNvPr id="50179" name="Rectangle 2">
            <a:extLst>
              <a:ext uri="{FF2B5EF4-FFF2-40B4-BE49-F238E27FC236}">
                <a16:creationId xmlns="" xmlns:a16="http://schemas.microsoft.com/office/drawing/2014/main" id="{CC862CC3-2C62-4DD0-987A-88A496D029C8}"/>
              </a:ext>
            </a:extLst>
          </p:cNvPr>
          <p:cNvSpPr>
            <a:spLocks noGrp="1" noRot="1" noChangeAspect="1" noChangeArrowheads="1" noTextEdit="1"/>
          </p:cNvSpPr>
          <p:nvPr>
            <p:ph type="sldImg"/>
          </p:nvPr>
        </p:nvSpPr>
        <p:spPr>
          <a:ln/>
        </p:spPr>
      </p:sp>
      <p:sp>
        <p:nvSpPr>
          <p:cNvPr id="50180" name="Rectangle 3">
            <a:extLst>
              <a:ext uri="{FF2B5EF4-FFF2-40B4-BE49-F238E27FC236}">
                <a16:creationId xmlns="" xmlns:a16="http://schemas.microsoft.com/office/drawing/2014/main" id="{8F890EA8-116E-4C30-B7A8-7586A6CCA2B8}"/>
              </a:ext>
            </a:extLst>
          </p:cNvPr>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kumimoji="0" lang="en-US" altLang="zh-CN" b="1">
                <a:latin typeface="Arial" panose="020B0604020202020204" pitchFamily="34" charset="0"/>
                <a:ea typeface="宋体" panose="02010600030101010101" pitchFamily="2" charset="-122"/>
              </a:rPr>
              <a:t>1</a:t>
            </a:r>
            <a:r>
              <a:rPr kumimoji="0" lang="zh-CN" altLang="en-US" b="1">
                <a:latin typeface="Arial" panose="020B0604020202020204" pitchFamily="34" charset="0"/>
                <a:ea typeface="宋体" panose="02010600030101010101" pitchFamily="2" charset="-122"/>
              </a:rPr>
              <a:t>经济学是做什么的？</a:t>
            </a:r>
            <a:endParaRPr kumimoji="0" lang="en-US" altLang="zh-CN" b="1">
              <a:latin typeface="Arial" panose="020B0604020202020204" pitchFamily="34" charset="0"/>
              <a:ea typeface="宋体" panose="02010600030101010101" pitchFamily="2" charset="-122"/>
            </a:endParaRPr>
          </a:p>
          <a:p>
            <a:pPr eaLnBrk="1" hangingPunct="1"/>
            <a:r>
              <a:rPr kumimoji="0" lang="en-US" altLang="zh-CN" b="1">
                <a:latin typeface="Arial" panose="020B0604020202020204" pitchFamily="34" charset="0"/>
                <a:ea typeface="宋体" panose="02010600030101010101" pitchFamily="2" charset="-122"/>
              </a:rPr>
              <a:t> 	</a:t>
            </a:r>
            <a:r>
              <a:rPr kumimoji="0" lang="zh-CN" altLang="en-US" b="1">
                <a:latin typeface="Arial" panose="020B0604020202020204" pitchFamily="34" charset="0"/>
                <a:ea typeface="宋体" panose="02010600030101010101" pitchFamily="2" charset="-122"/>
              </a:rPr>
              <a:t>“经济学一门研究人类一般生活事务的学问。”</a:t>
            </a:r>
            <a:r>
              <a:rPr kumimoji="0" lang="en-US" altLang="zh-CN" b="1">
                <a:latin typeface="Arial" panose="020B0604020202020204" pitchFamily="34" charset="0"/>
                <a:ea typeface="宋体" panose="02010600030101010101" pitchFamily="2" charset="-122"/>
              </a:rPr>
              <a:t>——</a:t>
            </a:r>
            <a:r>
              <a:rPr kumimoji="0" lang="zh-CN" altLang="en-US" b="1">
                <a:latin typeface="Arial" panose="020B0604020202020204" pitchFamily="34" charset="0"/>
                <a:ea typeface="宋体" panose="02010600030101010101" pitchFamily="2" charset="-122"/>
              </a:rPr>
              <a:t>马歇尔</a:t>
            </a:r>
            <a:endParaRPr kumimoji="0" lang="en-US" altLang="zh-CN" b="1">
              <a:latin typeface="Arial" panose="020B0604020202020204" pitchFamily="34" charset="0"/>
              <a:ea typeface="宋体" panose="02010600030101010101" pitchFamily="2" charset="-122"/>
            </a:endParaRPr>
          </a:p>
          <a:p>
            <a:pPr eaLnBrk="1" hangingPunct="1"/>
            <a:r>
              <a:rPr kumimoji="0" lang="en-US" altLang="zh-CN" b="1">
                <a:latin typeface="Arial" panose="020B0604020202020204" pitchFamily="34" charset="0"/>
                <a:ea typeface="宋体" panose="02010600030101010101" pitchFamily="2" charset="-122"/>
              </a:rPr>
              <a:t> 	</a:t>
            </a:r>
            <a:r>
              <a:rPr kumimoji="0" lang="zh-CN" altLang="en-US" b="1">
                <a:latin typeface="Arial" panose="020B0604020202020204" pitchFamily="34" charset="0"/>
                <a:ea typeface="宋体" panose="02010600030101010101" pitchFamily="2" charset="-122"/>
              </a:rPr>
              <a:t>经济学是解释人类行为的科学，其根本任务就是分析和解释人的选择</a:t>
            </a:r>
            <a:endParaRPr kumimoji="0" lang="en-US" altLang="zh-CN" b="1">
              <a:latin typeface="Arial" panose="020B0604020202020204" pitchFamily="34" charset="0"/>
              <a:ea typeface="宋体" panose="02010600030101010101" pitchFamily="2" charset="-122"/>
            </a:endParaRPr>
          </a:p>
          <a:p>
            <a:pPr eaLnBrk="1" hangingPunct="1"/>
            <a:r>
              <a:rPr kumimoji="0" lang="en-US" altLang="zh-CN" b="1">
                <a:latin typeface="Arial" panose="020B0604020202020204" pitchFamily="34" charset="0"/>
                <a:ea typeface="宋体" panose="02010600030101010101" pitchFamily="2" charset="-122"/>
              </a:rPr>
              <a:t>2</a:t>
            </a:r>
            <a:r>
              <a:rPr kumimoji="0" lang="zh-CN" altLang="en-US" b="1">
                <a:latin typeface="Arial" panose="020B0604020202020204" pitchFamily="34" charset="0"/>
                <a:ea typeface="宋体" panose="02010600030101010101" pitchFamily="2" charset="-122"/>
              </a:rPr>
              <a:t>经济学带给我们的好处：了解外面的世界、帮助自己作出明智选择</a:t>
            </a:r>
            <a:endParaRPr kumimoji="0" lang="en-US" altLang="zh-CN" b="1">
              <a:latin typeface="Arial" panose="020B0604020202020204" pitchFamily="34" charset="0"/>
              <a:ea typeface="宋体" panose="02010600030101010101" pitchFamily="2" charset="-122"/>
            </a:endParaRPr>
          </a:p>
          <a:p>
            <a:pPr eaLnBrk="1" hangingPunct="1"/>
            <a:r>
              <a:rPr kumimoji="0" lang="en-US" altLang="zh-CN" b="1">
                <a:latin typeface="Arial" panose="020B0604020202020204" pitchFamily="34" charset="0"/>
                <a:ea typeface="宋体" panose="02010600030101010101" pitchFamily="2" charset="-122"/>
              </a:rPr>
              <a:t>3</a:t>
            </a:r>
            <a:r>
              <a:rPr kumimoji="0" lang="zh-CN" altLang="en-US" b="1">
                <a:latin typeface="Arial" panose="020B0604020202020204" pitchFamily="34" charset="0"/>
                <a:ea typeface="宋体" panose="02010600030101010101" pitchFamily="2" charset="-122"/>
              </a:rPr>
              <a:t>经济学的与众不同：几则笑话、实验室、具备广博之上的专业</a:t>
            </a:r>
            <a:r>
              <a:rPr kumimoji="0" lang="en-US" altLang="zh-CN">
                <a:latin typeface="Arial" panose="020B0604020202020204" pitchFamily="34" charset="0"/>
                <a:ea typeface="宋体" panose="02010600030101010101" pitchFamily="2" charset="-122"/>
              </a:rPr>
              <a:t> </a:t>
            </a:r>
          </a:p>
          <a:p>
            <a:pPr eaLnBrk="1" hangingPunct="1"/>
            <a:endParaRPr kumimoji="0" lang="zh-CN" altLang="en-US">
              <a:latin typeface="Arial" panose="020B0604020202020204" pitchFamily="34" charset="0"/>
              <a:ea typeface="宋体" panose="02010600030101010101" pitchFamily="2" charset="-122"/>
            </a:endParaRPr>
          </a:p>
        </p:txBody>
      </p:sp>
    </p:spTree>
    <p:extLst>
      <p:ext uri="{BB962C8B-B14F-4D97-AF65-F5344CB8AC3E}">
        <p14:creationId xmlns="" xmlns:p14="http://schemas.microsoft.com/office/powerpoint/2010/main" val="275110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a:extLst>
              <a:ext uri="{FF2B5EF4-FFF2-40B4-BE49-F238E27FC236}">
                <a16:creationId xmlns="" xmlns:a16="http://schemas.microsoft.com/office/drawing/2014/main" id="{4581AAE4-AABB-484E-8064-9BF806472CAE}"/>
              </a:ext>
            </a:extLst>
          </p:cNvPr>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9BC0E25-C992-4EF9-A6A2-D24D40F7791A}" type="slidenum">
              <a:rPr lang="en-US" altLang="zh-CN" smtClean="0"/>
              <a:pPr/>
              <a:t>47</a:t>
            </a:fld>
            <a:endParaRPr lang="en-US" altLang="zh-CN"/>
          </a:p>
        </p:txBody>
      </p:sp>
      <p:sp>
        <p:nvSpPr>
          <p:cNvPr id="52227" name="Rectangle 2">
            <a:extLst>
              <a:ext uri="{FF2B5EF4-FFF2-40B4-BE49-F238E27FC236}">
                <a16:creationId xmlns="" xmlns:a16="http://schemas.microsoft.com/office/drawing/2014/main" id="{7DA4EADF-A689-4D79-A423-234DD1793E76}"/>
              </a:ext>
            </a:extLst>
          </p:cNvPr>
          <p:cNvSpPr>
            <a:spLocks noGrp="1" noRot="1" noChangeAspect="1" noChangeArrowheads="1" noTextEdit="1"/>
          </p:cNvSpPr>
          <p:nvPr>
            <p:ph type="sldImg"/>
          </p:nvPr>
        </p:nvSpPr>
        <p:spPr>
          <a:ln/>
        </p:spPr>
      </p:sp>
      <p:sp>
        <p:nvSpPr>
          <p:cNvPr id="52228" name="Rectangle 3">
            <a:extLst>
              <a:ext uri="{FF2B5EF4-FFF2-40B4-BE49-F238E27FC236}">
                <a16:creationId xmlns="" xmlns:a16="http://schemas.microsoft.com/office/drawing/2014/main" id="{31A2A21E-7D41-47FB-9F98-08B59461E006}"/>
              </a:ext>
            </a:extLst>
          </p:cNvPr>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kumimoji="0" lang="en-US" altLang="zh-CN" b="1">
                <a:latin typeface="Arial" panose="020B0604020202020204" pitchFamily="34" charset="0"/>
                <a:ea typeface="宋体" panose="02010600030101010101" pitchFamily="2" charset="-122"/>
              </a:rPr>
              <a:t>1</a:t>
            </a:r>
            <a:r>
              <a:rPr kumimoji="0" lang="zh-CN" altLang="en-US" b="1">
                <a:latin typeface="Arial" panose="020B0604020202020204" pitchFamily="34" charset="0"/>
                <a:ea typeface="宋体" panose="02010600030101010101" pitchFamily="2" charset="-122"/>
              </a:rPr>
              <a:t>经济学是做什么的？</a:t>
            </a:r>
            <a:endParaRPr kumimoji="0" lang="en-US" altLang="zh-CN" b="1">
              <a:latin typeface="Arial" panose="020B0604020202020204" pitchFamily="34" charset="0"/>
              <a:ea typeface="宋体" panose="02010600030101010101" pitchFamily="2" charset="-122"/>
            </a:endParaRPr>
          </a:p>
          <a:p>
            <a:pPr eaLnBrk="1" hangingPunct="1"/>
            <a:r>
              <a:rPr kumimoji="0" lang="en-US" altLang="zh-CN" b="1">
                <a:latin typeface="Arial" panose="020B0604020202020204" pitchFamily="34" charset="0"/>
                <a:ea typeface="宋体" panose="02010600030101010101" pitchFamily="2" charset="-122"/>
              </a:rPr>
              <a:t> 	</a:t>
            </a:r>
            <a:r>
              <a:rPr kumimoji="0" lang="zh-CN" altLang="en-US" b="1">
                <a:latin typeface="Arial" panose="020B0604020202020204" pitchFamily="34" charset="0"/>
                <a:ea typeface="宋体" panose="02010600030101010101" pitchFamily="2" charset="-122"/>
              </a:rPr>
              <a:t>“经济学一门研究人类一般生活事务的学问。”</a:t>
            </a:r>
            <a:r>
              <a:rPr kumimoji="0" lang="en-US" altLang="zh-CN" b="1">
                <a:latin typeface="Arial" panose="020B0604020202020204" pitchFamily="34" charset="0"/>
                <a:ea typeface="宋体" panose="02010600030101010101" pitchFamily="2" charset="-122"/>
              </a:rPr>
              <a:t>——</a:t>
            </a:r>
            <a:r>
              <a:rPr kumimoji="0" lang="zh-CN" altLang="en-US" b="1">
                <a:latin typeface="Arial" panose="020B0604020202020204" pitchFamily="34" charset="0"/>
                <a:ea typeface="宋体" panose="02010600030101010101" pitchFamily="2" charset="-122"/>
              </a:rPr>
              <a:t>马歇尔</a:t>
            </a:r>
            <a:endParaRPr kumimoji="0" lang="en-US" altLang="zh-CN" b="1">
              <a:latin typeface="Arial" panose="020B0604020202020204" pitchFamily="34" charset="0"/>
              <a:ea typeface="宋体" panose="02010600030101010101" pitchFamily="2" charset="-122"/>
            </a:endParaRPr>
          </a:p>
          <a:p>
            <a:pPr eaLnBrk="1" hangingPunct="1"/>
            <a:r>
              <a:rPr kumimoji="0" lang="en-US" altLang="zh-CN" b="1">
                <a:latin typeface="Arial" panose="020B0604020202020204" pitchFamily="34" charset="0"/>
                <a:ea typeface="宋体" panose="02010600030101010101" pitchFamily="2" charset="-122"/>
              </a:rPr>
              <a:t> 	</a:t>
            </a:r>
            <a:r>
              <a:rPr kumimoji="0" lang="zh-CN" altLang="en-US" b="1">
                <a:latin typeface="Arial" panose="020B0604020202020204" pitchFamily="34" charset="0"/>
                <a:ea typeface="宋体" panose="02010600030101010101" pitchFamily="2" charset="-122"/>
              </a:rPr>
              <a:t>经济学是解释人类行为的科学，其根本任务就是分析和解释人的选择</a:t>
            </a:r>
            <a:endParaRPr kumimoji="0" lang="en-US" altLang="zh-CN" b="1">
              <a:latin typeface="Arial" panose="020B0604020202020204" pitchFamily="34" charset="0"/>
              <a:ea typeface="宋体" panose="02010600030101010101" pitchFamily="2" charset="-122"/>
            </a:endParaRPr>
          </a:p>
          <a:p>
            <a:pPr eaLnBrk="1" hangingPunct="1"/>
            <a:r>
              <a:rPr kumimoji="0" lang="en-US" altLang="zh-CN" b="1">
                <a:latin typeface="Arial" panose="020B0604020202020204" pitchFamily="34" charset="0"/>
                <a:ea typeface="宋体" panose="02010600030101010101" pitchFamily="2" charset="-122"/>
              </a:rPr>
              <a:t>2</a:t>
            </a:r>
            <a:r>
              <a:rPr kumimoji="0" lang="zh-CN" altLang="en-US" b="1">
                <a:latin typeface="Arial" panose="020B0604020202020204" pitchFamily="34" charset="0"/>
                <a:ea typeface="宋体" panose="02010600030101010101" pitchFamily="2" charset="-122"/>
              </a:rPr>
              <a:t>经济学带给我们的好处：了解外面的世界、帮助自己作出明智选择</a:t>
            </a:r>
            <a:endParaRPr kumimoji="0" lang="en-US" altLang="zh-CN" b="1">
              <a:latin typeface="Arial" panose="020B0604020202020204" pitchFamily="34" charset="0"/>
              <a:ea typeface="宋体" panose="02010600030101010101" pitchFamily="2" charset="-122"/>
            </a:endParaRPr>
          </a:p>
          <a:p>
            <a:pPr eaLnBrk="1" hangingPunct="1"/>
            <a:r>
              <a:rPr kumimoji="0" lang="en-US" altLang="zh-CN" b="1">
                <a:latin typeface="Arial" panose="020B0604020202020204" pitchFamily="34" charset="0"/>
                <a:ea typeface="宋体" panose="02010600030101010101" pitchFamily="2" charset="-122"/>
              </a:rPr>
              <a:t>3</a:t>
            </a:r>
            <a:r>
              <a:rPr kumimoji="0" lang="zh-CN" altLang="en-US" b="1">
                <a:latin typeface="Arial" panose="020B0604020202020204" pitchFamily="34" charset="0"/>
                <a:ea typeface="宋体" panose="02010600030101010101" pitchFamily="2" charset="-122"/>
              </a:rPr>
              <a:t>经济学的与众不同：几则笑话、实验室、具备广博之上的专业</a:t>
            </a:r>
            <a:r>
              <a:rPr kumimoji="0" lang="en-US" altLang="zh-CN">
                <a:latin typeface="Arial" panose="020B0604020202020204" pitchFamily="34" charset="0"/>
                <a:ea typeface="宋体" panose="02010600030101010101" pitchFamily="2" charset="-122"/>
              </a:rPr>
              <a:t> </a:t>
            </a:r>
          </a:p>
          <a:p>
            <a:pPr eaLnBrk="1" hangingPunct="1"/>
            <a:endParaRPr kumimoji="0" lang="zh-CN" altLang="en-US">
              <a:latin typeface="Arial" panose="020B0604020202020204" pitchFamily="34" charset="0"/>
              <a:ea typeface="宋体" panose="02010600030101010101" pitchFamily="2" charset="-122"/>
            </a:endParaRPr>
          </a:p>
        </p:txBody>
      </p:sp>
    </p:spTree>
    <p:extLst>
      <p:ext uri="{BB962C8B-B14F-4D97-AF65-F5344CB8AC3E}">
        <p14:creationId xmlns="" xmlns:p14="http://schemas.microsoft.com/office/powerpoint/2010/main" val="2571085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a:extLst>
              <a:ext uri="{FF2B5EF4-FFF2-40B4-BE49-F238E27FC236}">
                <a16:creationId xmlns="" xmlns:a16="http://schemas.microsoft.com/office/drawing/2014/main" id="{C37BD6FD-84A7-4A7C-A9B2-B7D54B17C017}"/>
              </a:ext>
            </a:extLst>
          </p:cNvPr>
          <p:cNvSpPr>
            <a:spLocks noGrp="1" noChangeArrowheads="1"/>
          </p:cNvSpPr>
          <p:nvPr>
            <p:ph type="sldNum" sz="quarter" idx="5"/>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F3F9419-EE08-4E4D-AFE0-729D99AF18B9}" type="slidenum">
              <a:rPr lang="en-US" altLang="zh-CN" smtClean="0"/>
              <a:pPr/>
              <a:t>50</a:t>
            </a:fld>
            <a:endParaRPr lang="en-US" altLang="zh-CN"/>
          </a:p>
        </p:txBody>
      </p:sp>
      <p:sp>
        <p:nvSpPr>
          <p:cNvPr id="56323" name="Rectangle 2">
            <a:extLst>
              <a:ext uri="{FF2B5EF4-FFF2-40B4-BE49-F238E27FC236}">
                <a16:creationId xmlns="" xmlns:a16="http://schemas.microsoft.com/office/drawing/2014/main" id="{26B4FCAC-D4C6-4ACC-A6FF-52C7BACE9684}"/>
              </a:ext>
            </a:extLst>
          </p:cNvPr>
          <p:cNvSpPr>
            <a:spLocks noGrp="1" noRot="1" noChangeAspect="1" noChangeArrowheads="1" noTextEdit="1"/>
          </p:cNvSpPr>
          <p:nvPr>
            <p:ph type="sldImg"/>
          </p:nvPr>
        </p:nvSpPr>
        <p:spPr>
          <a:ln/>
        </p:spPr>
      </p:sp>
      <p:sp>
        <p:nvSpPr>
          <p:cNvPr id="56324" name="Rectangle 3">
            <a:extLst>
              <a:ext uri="{FF2B5EF4-FFF2-40B4-BE49-F238E27FC236}">
                <a16:creationId xmlns="" xmlns:a16="http://schemas.microsoft.com/office/drawing/2014/main" id="{0DB71EE1-E6E9-4BF5-A7B0-2DA7A9E49BB0}"/>
              </a:ext>
            </a:extLst>
          </p:cNvPr>
          <p:cNvSpPr>
            <a:spLocks noGrp="1" noChangeArrowheads="1"/>
          </p:cNvSpPr>
          <p:nvPr>
            <p:ph type="body" idx="1"/>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kumimoji="0" lang="zh-CN" altLang="en-US">
              <a:latin typeface="Arial" panose="020B0604020202020204" pitchFamily="34" charset="0"/>
              <a:ea typeface="宋体" panose="02010600030101010101" pitchFamily="2" charset="-122"/>
            </a:endParaRPr>
          </a:p>
        </p:txBody>
      </p:sp>
    </p:spTree>
    <p:extLst>
      <p:ext uri="{BB962C8B-B14F-4D97-AF65-F5344CB8AC3E}">
        <p14:creationId xmlns="" xmlns:p14="http://schemas.microsoft.com/office/powerpoint/2010/main" val="4857810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p:spPr>
        <p:txBody>
          <a:body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 xmlns:a16="http://schemas.microsoft.com/office/drawing/2014/main" id="{2B4D12D3-E5A1-488C-9215-EB0FDDBD1C49}"/>
              </a:ext>
            </a:extLst>
          </p:cNvPr>
          <p:cNvSpPr>
            <a:spLocks noGrp="1" noChangeArrowheads="1"/>
          </p:cNvSpPr>
          <p:nvPr>
            <p:ph type="dt" sz="half" idx="10"/>
          </p:nvPr>
        </p:nvSpPr>
        <p:spPr>
          <a:ln/>
        </p:spPr>
        <p:txBody>
          <a:bodyPr/>
          <a:lstStyle>
            <a:lvl1pPr>
              <a:defRPr/>
            </a:lvl1pPr>
          </a:lstStyle>
          <a:p>
            <a:pPr>
              <a:defRPr/>
            </a:pPr>
            <a:fld id="{BF1DA28D-093E-438A-8D0E-9EC1F0BDF359}" type="datetime1">
              <a:rPr lang="zh-CN" altLang="en-US"/>
              <a:pPr>
                <a:defRPr/>
              </a:pPr>
              <a:t>2023/9/20</a:t>
            </a:fld>
            <a:endParaRPr lang="en-US" altLang="zh-CN"/>
          </a:p>
        </p:txBody>
      </p:sp>
      <p:sp>
        <p:nvSpPr>
          <p:cNvPr id="5" name="Rectangle 5">
            <a:extLst>
              <a:ext uri="{FF2B5EF4-FFF2-40B4-BE49-F238E27FC236}">
                <a16:creationId xmlns="" xmlns:a16="http://schemas.microsoft.com/office/drawing/2014/main" id="{BFC4CF82-30E6-4E0C-A118-16B6FA92030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 xmlns:a16="http://schemas.microsoft.com/office/drawing/2014/main" id="{421FE872-403B-46DE-B8F4-A91A44E7913A}"/>
              </a:ext>
            </a:extLst>
          </p:cNvPr>
          <p:cNvSpPr>
            <a:spLocks noGrp="1" noChangeArrowheads="1"/>
          </p:cNvSpPr>
          <p:nvPr>
            <p:ph type="sldNum" sz="quarter" idx="12"/>
          </p:nvPr>
        </p:nvSpPr>
        <p:spPr>
          <a:ln/>
        </p:spPr>
        <p:txBody>
          <a:bodyPr/>
          <a:lstStyle>
            <a:lvl1pPr>
              <a:defRPr/>
            </a:lvl1pPr>
          </a:lstStyle>
          <a:p>
            <a:pPr>
              <a:defRPr/>
            </a:pPr>
            <a:fld id="{3E35BC26-09F9-4131-9E03-685001F5593D}" type="slidenum">
              <a:rPr lang="en-US" altLang="zh-CN"/>
              <a:pPr>
                <a:defRPr/>
              </a:pPr>
              <a:t>‹#›</a:t>
            </a:fld>
            <a:endParaRPr lang="en-US" altLang="zh-CN"/>
          </a:p>
        </p:txBody>
      </p:sp>
    </p:spTree>
    <p:extLst>
      <p:ext uri="{BB962C8B-B14F-4D97-AF65-F5344CB8AC3E}">
        <p14:creationId xmlns="" xmlns:p14="http://schemas.microsoft.com/office/powerpoint/2010/main" val="657309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a:extLst>
              <a:ext uri="{FF2B5EF4-FFF2-40B4-BE49-F238E27FC236}">
                <a16:creationId xmlns="" xmlns:a16="http://schemas.microsoft.com/office/drawing/2014/main" id="{973E5FC1-E29B-4F83-9A2A-5479C2C9F084}"/>
              </a:ext>
            </a:extLst>
          </p:cNvPr>
          <p:cNvSpPr>
            <a:spLocks noGrp="1" noChangeArrowheads="1"/>
          </p:cNvSpPr>
          <p:nvPr>
            <p:ph type="dt" sz="half" idx="10"/>
          </p:nvPr>
        </p:nvSpPr>
        <p:spPr>
          <a:ln/>
        </p:spPr>
        <p:txBody>
          <a:bodyPr/>
          <a:lstStyle>
            <a:lvl1pPr>
              <a:defRPr/>
            </a:lvl1pPr>
          </a:lstStyle>
          <a:p>
            <a:pPr>
              <a:defRPr/>
            </a:pPr>
            <a:fld id="{86D6C16E-8A06-49F0-9A0B-3911BBCAFC64}" type="datetime1">
              <a:rPr lang="zh-CN" altLang="en-US"/>
              <a:pPr>
                <a:defRPr/>
              </a:pPr>
              <a:t>2023/9/20</a:t>
            </a:fld>
            <a:endParaRPr lang="en-US" altLang="zh-CN"/>
          </a:p>
        </p:txBody>
      </p:sp>
      <p:sp>
        <p:nvSpPr>
          <p:cNvPr id="5" name="Rectangle 5">
            <a:extLst>
              <a:ext uri="{FF2B5EF4-FFF2-40B4-BE49-F238E27FC236}">
                <a16:creationId xmlns="" xmlns:a16="http://schemas.microsoft.com/office/drawing/2014/main" id="{51A0EFA1-3BD3-48D3-B613-35CDB3D75AA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 xmlns:a16="http://schemas.microsoft.com/office/drawing/2014/main" id="{358480E7-A7C9-4D0F-B9FF-B767445F1CB1}"/>
              </a:ext>
            </a:extLst>
          </p:cNvPr>
          <p:cNvSpPr>
            <a:spLocks noGrp="1" noChangeArrowheads="1"/>
          </p:cNvSpPr>
          <p:nvPr>
            <p:ph type="sldNum" sz="quarter" idx="12"/>
          </p:nvPr>
        </p:nvSpPr>
        <p:spPr>
          <a:ln/>
        </p:spPr>
        <p:txBody>
          <a:bodyPr/>
          <a:lstStyle>
            <a:lvl1pPr>
              <a:defRPr/>
            </a:lvl1pPr>
          </a:lstStyle>
          <a:p>
            <a:pPr>
              <a:defRPr/>
            </a:pPr>
            <a:fld id="{3A02C4FF-8B78-422E-8B08-07E7A962A548}" type="slidenum">
              <a:rPr lang="en-US" altLang="zh-CN"/>
              <a:pPr>
                <a:defRPr/>
              </a:pPr>
              <a:t>‹#›</a:t>
            </a:fld>
            <a:endParaRPr lang="en-US" altLang="zh-CN"/>
          </a:p>
        </p:txBody>
      </p:sp>
    </p:spTree>
    <p:extLst>
      <p:ext uri="{BB962C8B-B14F-4D97-AF65-F5344CB8AC3E}">
        <p14:creationId xmlns="" xmlns:p14="http://schemas.microsoft.com/office/powerpoint/2010/main" val="40781196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609600" y="274639"/>
            <a:ext cx="80264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a:extLst>
              <a:ext uri="{FF2B5EF4-FFF2-40B4-BE49-F238E27FC236}">
                <a16:creationId xmlns="" xmlns:a16="http://schemas.microsoft.com/office/drawing/2014/main" id="{B6D74D2F-63DC-4AEE-AA9B-EA9562304072}"/>
              </a:ext>
            </a:extLst>
          </p:cNvPr>
          <p:cNvSpPr>
            <a:spLocks noGrp="1" noChangeArrowheads="1"/>
          </p:cNvSpPr>
          <p:nvPr>
            <p:ph type="dt" sz="half" idx="10"/>
          </p:nvPr>
        </p:nvSpPr>
        <p:spPr>
          <a:ln/>
        </p:spPr>
        <p:txBody>
          <a:bodyPr/>
          <a:lstStyle>
            <a:lvl1pPr>
              <a:defRPr/>
            </a:lvl1pPr>
          </a:lstStyle>
          <a:p>
            <a:pPr>
              <a:defRPr/>
            </a:pPr>
            <a:fld id="{68B27678-16BB-4565-B45A-EAB08C384806}" type="datetime1">
              <a:rPr lang="zh-CN" altLang="en-US"/>
              <a:pPr>
                <a:defRPr/>
              </a:pPr>
              <a:t>2023/9/20</a:t>
            </a:fld>
            <a:endParaRPr lang="en-US" altLang="zh-CN"/>
          </a:p>
        </p:txBody>
      </p:sp>
      <p:sp>
        <p:nvSpPr>
          <p:cNvPr id="5" name="Rectangle 5">
            <a:extLst>
              <a:ext uri="{FF2B5EF4-FFF2-40B4-BE49-F238E27FC236}">
                <a16:creationId xmlns="" xmlns:a16="http://schemas.microsoft.com/office/drawing/2014/main" id="{413D4F4C-C495-4550-AD40-19AB57F1CA62}"/>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 xmlns:a16="http://schemas.microsoft.com/office/drawing/2014/main" id="{F506DD64-DB65-4E84-9320-91A3D40D3156}"/>
              </a:ext>
            </a:extLst>
          </p:cNvPr>
          <p:cNvSpPr>
            <a:spLocks noGrp="1" noChangeArrowheads="1"/>
          </p:cNvSpPr>
          <p:nvPr>
            <p:ph type="sldNum" sz="quarter" idx="12"/>
          </p:nvPr>
        </p:nvSpPr>
        <p:spPr>
          <a:ln/>
        </p:spPr>
        <p:txBody>
          <a:bodyPr/>
          <a:lstStyle>
            <a:lvl1pPr>
              <a:defRPr/>
            </a:lvl1pPr>
          </a:lstStyle>
          <a:p>
            <a:pPr>
              <a:defRPr/>
            </a:pPr>
            <a:fld id="{D1A9D973-8A2A-4121-B7F7-9BC0CD3995E3}" type="slidenum">
              <a:rPr lang="en-US" altLang="zh-CN"/>
              <a:pPr>
                <a:defRPr/>
              </a:pPr>
              <a:t>‹#›</a:t>
            </a:fld>
            <a:endParaRPr lang="en-US" altLang="zh-CN"/>
          </a:p>
        </p:txBody>
      </p:sp>
    </p:spTree>
    <p:extLst>
      <p:ext uri="{BB962C8B-B14F-4D97-AF65-F5344CB8AC3E}">
        <p14:creationId xmlns="" xmlns:p14="http://schemas.microsoft.com/office/powerpoint/2010/main" val="1599117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39618" name="Rectangle 2"/>
          <p:cNvSpPr>
            <a:spLocks noGrp="1" noRot="1" noChangeArrowheads="1"/>
          </p:cNvSpPr>
          <p:nvPr>
            <p:ph type="ctrTitle"/>
          </p:nvPr>
        </p:nvSpPr>
        <p:spPr>
          <a:xfrm>
            <a:off x="914400" y="2286000"/>
            <a:ext cx="10363200" cy="1143000"/>
          </a:xfrm>
        </p:spPr>
        <p:txBody>
          <a:bodyPr/>
          <a:lstStyle>
            <a:lvl1pPr>
              <a:defRPr/>
            </a:lvl1pPr>
          </a:lstStyle>
          <a:p>
            <a:pPr lvl="0"/>
            <a:r>
              <a:rPr lang="zh-CN" altLang="en-US" noProof="0"/>
              <a:t>单击此处编辑母版标题样式</a:t>
            </a:r>
          </a:p>
        </p:txBody>
      </p:sp>
      <p:sp>
        <p:nvSpPr>
          <p:cNvPr id="239619" name="Rectangle 3"/>
          <p:cNvSpPr>
            <a:spLocks noGrp="1" noRot="1" noChangeArrowheads="1"/>
          </p:cNvSpPr>
          <p:nvPr>
            <p:ph type="subTitle" idx="1"/>
          </p:nvPr>
        </p:nvSpPr>
        <p:spPr>
          <a:xfrm>
            <a:off x="1828800" y="3886200"/>
            <a:ext cx="8534400" cy="1752600"/>
          </a:xfrm>
        </p:spPr>
        <p:txBody>
          <a:bodyPr/>
          <a:lstStyle>
            <a:lvl1pPr marL="0" indent="0" algn="ctr">
              <a:buFont typeface="Wingdings" charset="0"/>
              <a:buNone/>
              <a:defRPr/>
            </a:lvl1pPr>
          </a:lstStyle>
          <a:p>
            <a:pPr lvl="0"/>
            <a:r>
              <a:rPr lang="zh-CN" altLang="en-US" noProof="0"/>
              <a:t>单击此处编辑母版副标题样式</a:t>
            </a:r>
          </a:p>
        </p:txBody>
      </p:sp>
      <p:sp>
        <p:nvSpPr>
          <p:cNvPr id="4" name="Rectangle 4">
            <a:extLst>
              <a:ext uri="{FF2B5EF4-FFF2-40B4-BE49-F238E27FC236}">
                <a16:creationId xmlns="" xmlns:a16="http://schemas.microsoft.com/office/drawing/2014/main" id="{099220C4-55C0-41F2-8E25-CAA288D192EE}"/>
              </a:ext>
            </a:extLst>
          </p:cNvPr>
          <p:cNvSpPr>
            <a:spLocks noGrp="1" noChangeArrowheads="1"/>
          </p:cNvSpPr>
          <p:nvPr>
            <p:ph type="dt" sz="half" idx="10"/>
          </p:nvPr>
        </p:nvSpPr>
        <p:spPr>
          <a:ln/>
        </p:spPr>
        <p:txBody>
          <a:bodyPr/>
          <a:lstStyle>
            <a:lvl1pPr>
              <a:defRPr/>
            </a:lvl1pPr>
          </a:lstStyle>
          <a:p>
            <a:pPr>
              <a:defRPr/>
            </a:pPr>
            <a:fld id="{5A3CFB1B-0B5B-44C9-A7AA-426BF9EF6443}" type="datetime1">
              <a:rPr lang="zh-CN" altLang="en-US"/>
              <a:pPr>
                <a:defRPr/>
              </a:pPr>
              <a:t>2023/9/20</a:t>
            </a:fld>
            <a:endParaRPr lang="en-US" altLang="zh-CN"/>
          </a:p>
        </p:txBody>
      </p:sp>
      <p:sp>
        <p:nvSpPr>
          <p:cNvPr id="5" name="Rectangle 5">
            <a:extLst>
              <a:ext uri="{FF2B5EF4-FFF2-40B4-BE49-F238E27FC236}">
                <a16:creationId xmlns="" xmlns:a16="http://schemas.microsoft.com/office/drawing/2014/main" id="{592A99FF-24F6-48BD-8EDB-72D8853F39C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 xmlns:a16="http://schemas.microsoft.com/office/drawing/2014/main" id="{3AB6EAF3-DC66-47BC-9A1D-87EA1F6621BC}"/>
              </a:ext>
            </a:extLst>
          </p:cNvPr>
          <p:cNvSpPr>
            <a:spLocks noGrp="1" noChangeArrowheads="1"/>
          </p:cNvSpPr>
          <p:nvPr>
            <p:ph type="sldNum" sz="quarter" idx="12"/>
          </p:nvPr>
        </p:nvSpPr>
        <p:spPr>
          <a:ln/>
        </p:spPr>
        <p:txBody>
          <a:bodyPr/>
          <a:lstStyle>
            <a:lvl1pPr>
              <a:defRPr/>
            </a:lvl1pPr>
          </a:lstStyle>
          <a:p>
            <a:pPr>
              <a:defRPr/>
            </a:pPr>
            <a:fld id="{25DA3AB4-FE2F-430E-BBDB-BB82D3EC6F75}" type="slidenum">
              <a:rPr lang="en-US" altLang="zh-CN"/>
              <a:pPr>
                <a:defRPr/>
              </a:pPr>
              <a:t>‹#›</a:t>
            </a:fld>
            <a:endParaRPr lang="en-US" altLang="zh-CN"/>
          </a:p>
        </p:txBody>
      </p:sp>
    </p:spTree>
    <p:extLst>
      <p:ext uri="{BB962C8B-B14F-4D97-AF65-F5344CB8AC3E}">
        <p14:creationId xmlns="" xmlns:p14="http://schemas.microsoft.com/office/powerpoint/2010/main" val="31584726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a:extLst>
              <a:ext uri="{FF2B5EF4-FFF2-40B4-BE49-F238E27FC236}">
                <a16:creationId xmlns="" xmlns:a16="http://schemas.microsoft.com/office/drawing/2014/main" id="{F95F8F0C-DA15-4236-986B-F94810D2FC63}"/>
              </a:ext>
            </a:extLst>
          </p:cNvPr>
          <p:cNvSpPr>
            <a:spLocks noGrp="1" noChangeArrowheads="1"/>
          </p:cNvSpPr>
          <p:nvPr>
            <p:ph type="dt" sz="half" idx="10"/>
          </p:nvPr>
        </p:nvSpPr>
        <p:spPr>
          <a:ln/>
        </p:spPr>
        <p:txBody>
          <a:bodyPr/>
          <a:lstStyle>
            <a:lvl1pPr>
              <a:defRPr/>
            </a:lvl1pPr>
          </a:lstStyle>
          <a:p>
            <a:pPr>
              <a:defRPr/>
            </a:pPr>
            <a:fld id="{87EE4748-B383-4B8F-9DE7-0BED88CE2E94}" type="datetime1">
              <a:rPr lang="zh-CN" altLang="en-US"/>
              <a:pPr>
                <a:defRPr/>
              </a:pPr>
              <a:t>2023/9/20</a:t>
            </a:fld>
            <a:endParaRPr lang="en-US" altLang="zh-CN"/>
          </a:p>
        </p:txBody>
      </p:sp>
      <p:sp>
        <p:nvSpPr>
          <p:cNvPr id="5" name="Rectangle 5">
            <a:extLst>
              <a:ext uri="{FF2B5EF4-FFF2-40B4-BE49-F238E27FC236}">
                <a16:creationId xmlns="" xmlns:a16="http://schemas.microsoft.com/office/drawing/2014/main" id="{4DDC27D8-92D1-4F9F-8233-D56ED94A955A}"/>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 xmlns:a16="http://schemas.microsoft.com/office/drawing/2014/main" id="{1FAD6082-7AB7-4433-AD6F-B21FB5EDBF51}"/>
              </a:ext>
            </a:extLst>
          </p:cNvPr>
          <p:cNvSpPr>
            <a:spLocks noGrp="1" noChangeArrowheads="1"/>
          </p:cNvSpPr>
          <p:nvPr>
            <p:ph type="sldNum" sz="quarter" idx="12"/>
          </p:nvPr>
        </p:nvSpPr>
        <p:spPr>
          <a:ln/>
        </p:spPr>
        <p:txBody>
          <a:bodyPr/>
          <a:lstStyle>
            <a:lvl1pPr>
              <a:defRPr/>
            </a:lvl1pPr>
          </a:lstStyle>
          <a:p>
            <a:pPr>
              <a:defRPr/>
            </a:pPr>
            <a:fld id="{4FF64972-7306-4A8E-9156-208E59CA074A}" type="slidenum">
              <a:rPr lang="en-US" altLang="zh-CN"/>
              <a:pPr>
                <a:defRPr/>
              </a:pPr>
              <a:t>‹#›</a:t>
            </a:fld>
            <a:endParaRPr lang="en-US" altLang="zh-CN"/>
          </a:p>
        </p:txBody>
      </p:sp>
    </p:spTree>
    <p:extLst>
      <p:ext uri="{BB962C8B-B14F-4D97-AF65-F5344CB8AC3E}">
        <p14:creationId xmlns="" xmlns:p14="http://schemas.microsoft.com/office/powerpoint/2010/main" val="36838284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 xmlns:a16="http://schemas.microsoft.com/office/drawing/2014/main" id="{6041ECC3-C6E6-41E4-B95E-4FEDE1A05459}"/>
              </a:ext>
            </a:extLst>
          </p:cNvPr>
          <p:cNvSpPr>
            <a:spLocks noGrp="1" noChangeArrowheads="1"/>
          </p:cNvSpPr>
          <p:nvPr>
            <p:ph type="dt" sz="half" idx="10"/>
          </p:nvPr>
        </p:nvSpPr>
        <p:spPr>
          <a:ln/>
        </p:spPr>
        <p:txBody>
          <a:bodyPr/>
          <a:lstStyle>
            <a:lvl1pPr>
              <a:defRPr/>
            </a:lvl1pPr>
          </a:lstStyle>
          <a:p>
            <a:pPr>
              <a:defRPr/>
            </a:pPr>
            <a:fld id="{B9337433-32AF-46C4-969F-FCC6D3DD15AE}" type="datetime1">
              <a:rPr lang="zh-CN" altLang="en-US"/>
              <a:pPr>
                <a:defRPr/>
              </a:pPr>
              <a:t>2023/9/20</a:t>
            </a:fld>
            <a:endParaRPr lang="en-US" altLang="zh-CN"/>
          </a:p>
        </p:txBody>
      </p:sp>
      <p:sp>
        <p:nvSpPr>
          <p:cNvPr id="5" name="Rectangle 5">
            <a:extLst>
              <a:ext uri="{FF2B5EF4-FFF2-40B4-BE49-F238E27FC236}">
                <a16:creationId xmlns="" xmlns:a16="http://schemas.microsoft.com/office/drawing/2014/main" id="{4781F0BB-7548-4111-AF93-1E80475EFC1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 xmlns:a16="http://schemas.microsoft.com/office/drawing/2014/main" id="{2B6FEDCD-7490-4858-B6B4-E12BF15DFDC4}"/>
              </a:ext>
            </a:extLst>
          </p:cNvPr>
          <p:cNvSpPr>
            <a:spLocks noGrp="1" noChangeArrowheads="1"/>
          </p:cNvSpPr>
          <p:nvPr>
            <p:ph type="sldNum" sz="quarter" idx="12"/>
          </p:nvPr>
        </p:nvSpPr>
        <p:spPr>
          <a:ln/>
        </p:spPr>
        <p:txBody>
          <a:bodyPr/>
          <a:lstStyle>
            <a:lvl1pPr>
              <a:defRPr/>
            </a:lvl1pPr>
          </a:lstStyle>
          <a:p>
            <a:pPr>
              <a:defRPr/>
            </a:pPr>
            <a:fld id="{64B75169-7C0D-49D2-A8FC-C31C84B6A48B}" type="slidenum">
              <a:rPr lang="en-US" altLang="zh-CN"/>
              <a:pPr>
                <a:defRPr/>
              </a:pPr>
              <a:t>‹#›</a:t>
            </a:fld>
            <a:endParaRPr lang="en-US" altLang="zh-CN"/>
          </a:p>
        </p:txBody>
      </p:sp>
    </p:spTree>
    <p:extLst>
      <p:ext uri="{BB962C8B-B14F-4D97-AF65-F5344CB8AC3E}">
        <p14:creationId xmlns="" xmlns:p14="http://schemas.microsoft.com/office/powerpoint/2010/main" val="184102745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02168" y="1600200"/>
            <a:ext cx="5592233"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97601" y="1600200"/>
            <a:ext cx="5592233" cy="44989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4">
            <a:extLst>
              <a:ext uri="{FF2B5EF4-FFF2-40B4-BE49-F238E27FC236}">
                <a16:creationId xmlns="" xmlns:a16="http://schemas.microsoft.com/office/drawing/2014/main" id="{4D75BFB2-B3D1-4FAC-8945-DC307DDF38D3}"/>
              </a:ext>
            </a:extLst>
          </p:cNvPr>
          <p:cNvSpPr>
            <a:spLocks noGrp="1" noChangeArrowheads="1"/>
          </p:cNvSpPr>
          <p:nvPr>
            <p:ph type="dt" sz="half" idx="10"/>
          </p:nvPr>
        </p:nvSpPr>
        <p:spPr>
          <a:ln/>
        </p:spPr>
        <p:txBody>
          <a:bodyPr/>
          <a:lstStyle>
            <a:lvl1pPr>
              <a:defRPr/>
            </a:lvl1pPr>
          </a:lstStyle>
          <a:p>
            <a:pPr>
              <a:defRPr/>
            </a:pPr>
            <a:fld id="{F79FF976-FA49-4BD2-A4C9-F7372E14C1ED}" type="datetime1">
              <a:rPr lang="zh-CN" altLang="en-US"/>
              <a:pPr>
                <a:defRPr/>
              </a:pPr>
              <a:t>2023/9/20</a:t>
            </a:fld>
            <a:endParaRPr lang="en-US" altLang="zh-CN"/>
          </a:p>
        </p:txBody>
      </p:sp>
      <p:sp>
        <p:nvSpPr>
          <p:cNvPr id="6" name="Rectangle 5">
            <a:extLst>
              <a:ext uri="{FF2B5EF4-FFF2-40B4-BE49-F238E27FC236}">
                <a16:creationId xmlns="" xmlns:a16="http://schemas.microsoft.com/office/drawing/2014/main" id="{F2046CF5-3914-4085-8CB5-FCF4821C37D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 xmlns:a16="http://schemas.microsoft.com/office/drawing/2014/main" id="{DB31F135-1F9D-4FDB-B2A5-7D8F49A9F97D}"/>
              </a:ext>
            </a:extLst>
          </p:cNvPr>
          <p:cNvSpPr>
            <a:spLocks noGrp="1" noChangeArrowheads="1"/>
          </p:cNvSpPr>
          <p:nvPr>
            <p:ph type="sldNum" sz="quarter" idx="12"/>
          </p:nvPr>
        </p:nvSpPr>
        <p:spPr>
          <a:ln/>
        </p:spPr>
        <p:txBody>
          <a:bodyPr/>
          <a:lstStyle>
            <a:lvl1pPr>
              <a:defRPr/>
            </a:lvl1pPr>
          </a:lstStyle>
          <a:p>
            <a:pPr>
              <a:defRPr/>
            </a:pPr>
            <a:fld id="{05D25C66-998E-4251-BF5B-B9C54CB283E9}" type="slidenum">
              <a:rPr lang="en-US" altLang="zh-CN"/>
              <a:pPr>
                <a:defRPr/>
              </a:pPr>
              <a:t>‹#›</a:t>
            </a:fld>
            <a:endParaRPr lang="en-US" altLang="zh-CN"/>
          </a:p>
        </p:txBody>
      </p:sp>
    </p:spTree>
    <p:extLst>
      <p:ext uri="{BB962C8B-B14F-4D97-AF65-F5344CB8AC3E}">
        <p14:creationId xmlns="" xmlns:p14="http://schemas.microsoft.com/office/powerpoint/2010/main" val="131384359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4">
            <a:extLst>
              <a:ext uri="{FF2B5EF4-FFF2-40B4-BE49-F238E27FC236}">
                <a16:creationId xmlns="" xmlns:a16="http://schemas.microsoft.com/office/drawing/2014/main" id="{C67C7B8C-A097-4324-AEE7-9DF5790AA156}"/>
              </a:ext>
            </a:extLst>
          </p:cNvPr>
          <p:cNvSpPr>
            <a:spLocks noGrp="1" noChangeArrowheads="1"/>
          </p:cNvSpPr>
          <p:nvPr>
            <p:ph type="dt" sz="half" idx="10"/>
          </p:nvPr>
        </p:nvSpPr>
        <p:spPr>
          <a:ln/>
        </p:spPr>
        <p:txBody>
          <a:bodyPr/>
          <a:lstStyle>
            <a:lvl1pPr>
              <a:defRPr/>
            </a:lvl1pPr>
          </a:lstStyle>
          <a:p>
            <a:pPr>
              <a:defRPr/>
            </a:pPr>
            <a:fld id="{8A0F32D1-A03A-4C2B-A837-E94E1E147B27}" type="datetime1">
              <a:rPr lang="zh-CN" altLang="en-US"/>
              <a:pPr>
                <a:defRPr/>
              </a:pPr>
              <a:t>2023/9/20</a:t>
            </a:fld>
            <a:endParaRPr lang="en-US" altLang="zh-CN"/>
          </a:p>
        </p:txBody>
      </p:sp>
      <p:sp>
        <p:nvSpPr>
          <p:cNvPr id="8" name="Rectangle 5">
            <a:extLst>
              <a:ext uri="{FF2B5EF4-FFF2-40B4-BE49-F238E27FC236}">
                <a16:creationId xmlns="" xmlns:a16="http://schemas.microsoft.com/office/drawing/2014/main" id="{F841365B-84AC-4F1A-9D82-D29D987E832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 xmlns:a16="http://schemas.microsoft.com/office/drawing/2014/main" id="{8A27A90E-B1EC-4D49-A96D-0EF1EDA5ED33}"/>
              </a:ext>
            </a:extLst>
          </p:cNvPr>
          <p:cNvSpPr>
            <a:spLocks noGrp="1" noChangeArrowheads="1"/>
          </p:cNvSpPr>
          <p:nvPr>
            <p:ph type="sldNum" sz="quarter" idx="12"/>
          </p:nvPr>
        </p:nvSpPr>
        <p:spPr>
          <a:ln/>
        </p:spPr>
        <p:txBody>
          <a:bodyPr/>
          <a:lstStyle>
            <a:lvl1pPr>
              <a:defRPr/>
            </a:lvl1pPr>
          </a:lstStyle>
          <a:p>
            <a:pPr>
              <a:defRPr/>
            </a:pPr>
            <a:fld id="{3610FE31-62BB-485D-BC75-19FF1B5958F7}" type="slidenum">
              <a:rPr lang="en-US" altLang="zh-CN"/>
              <a:pPr>
                <a:defRPr/>
              </a:pPr>
              <a:t>‹#›</a:t>
            </a:fld>
            <a:endParaRPr lang="en-US" altLang="zh-CN"/>
          </a:p>
        </p:txBody>
      </p:sp>
    </p:spTree>
    <p:extLst>
      <p:ext uri="{BB962C8B-B14F-4D97-AF65-F5344CB8AC3E}">
        <p14:creationId xmlns="" xmlns:p14="http://schemas.microsoft.com/office/powerpoint/2010/main" val="273734955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 xmlns:a16="http://schemas.microsoft.com/office/drawing/2014/main" id="{0104F479-845F-434F-9CDD-65377DA395E8}"/>
              </a:ext>
            </a:extLst>
          </p:cNvPr>
          <p:cNvSpPr>
            <a:spLocks noGrp="1" noChangeArrowheads="1"/>
          </p:cNvSpPr>
          <p:nvPr>
            <p:ph type="dt" sz="half" idx="10"/>
          </p:nvPr>
        </p:nvSpPr>
        <p:spPr>
          <a:ln/>
        </p:spPr>
        <p:txBody>
          <a:bodyPr/>
          <a:lstStyle>
            <a:lvl1pPr>
              <a:defRPr/>
            </a:lvl1pPr>
          </a:lstStyle>
          <a:p>
            <a:pPr>
              <a:defRPr/>
            </a:pPr>
            <a:fld id="{4F683719-D2D6-4EB5-89EE-70A6D603AD65}" type="datetime1">
              <a:rPr lang="zh-CN" altLang="en-US"/>
              <a:pPr>
                <a:defRPr/>
              </a:pPr>
              <a:t>2023/9/20</a:t>
            </a:fld>
            <a:endParaRPr lang="en-US" altLang="zh-CN"/>
          </a:p>
        </p:txBody>
      </p:sp>
      <p:sp>
        <p:nvSpPr>
          <p:cNvPr id="4" name="Rectangle 5">
            <a:extLst>
              <a:ext uri="{FF2B5EF4-FFF2-40B4-BE49-F238E27FC236}">
                <a16:creationId xmlns="" xmlns:a16="http://schemas.microsoft.com/office/drawing/2014/main" id="{77F8D936-7646-4AD6-9384-0A2DBD33E01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 xmlns:a16="http://schemas.microsoft.com/office/drawing/2014/main" id="{E21358B2-AF0B-49EA-B267-A3694427A1E8}"/>
              </a:ext>
            </a:extLst>
          </p:cNvPr>
          <p:cNvSpPr>
            <a:spLocks noGrp="1" noChangeArrowheads="1"/>
          </p:cNvSpPr>
          <p:nvPr>
            <p:ph type="sldNum" sz="quarter" idx="12"/>
          </p:nvPr>
        </p:nvSpPr>
        <p:spPr>
          <a:ln/>
        </p:spPr>
        <p:txBody>
          <a:bodyPr/>
          <a:lstStyle>
            <a:lvl1pPr>
              <a:defRPr/>
            </a:lvl1pPr>
          </a:lstStyle>
          <a:p>
            <a:pPr>
              <a:defRPr/>
            </a:pPr>
            <a:fld id="{58A08DCF-F8D3-427A-A887-94891170C43C}" type="slidenum">
              <a:rPr lang="en-US" altLang="zh-CN"/>
              <a:pPr>
                <a:defRPr/>
              </a:pPr>
              <a:t>‹#›</a:t>
            </a:fld>
            <a:endParaRPr lang="en-US" altLang="zh-CN"/>
          </a:p>
        </p:txBody>
      </p:sp>
    </p:spTree>
    <p:extLst>
      <p:ext uri="{BB962C8B-B14F-4D97-AF65-F5344CB8AC3E}">
        <p14:creationId xmlns="" xmlns:p14="http://schemas.microsoft.com/office/powerpoint/2010/main" val="8576987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 xmlns:a16="http://schemas.microsoft.com/office/drawing/2014/main" id="{41520FBC-1419-4936-BC37-C7D62F587549}"/>
              </a:ext>
            </a:extLst>
          </p:cNvPr>
          <p:cNvSpPr>
            <a:spLocks noGrp="1" noChangeArrowheads="1"/>
          </p:cNvSpPr>
          <p:nvPr>
            <p:ph type="dt" sz="half" idx="10"/>
          </p:nvPr>
        </p:nvSpPr>
        <p:spPr>
          <a:ln/>
        </p:spPr>
        <p:txBody>
          <a:bodyPr/>
          <a:lstStyle>
            <a:lvl1pPr>
              <a:defRPr/>
            </a:lvl1pPr>
          </a:lstStyle>
          <a:p>
            <a:pPr>
              <a:defRPr/>
            </a:pPr>
            <a:fld id="{57AA6833-028A-4518-AE23-CE24383C7721}" type="datetime1">
              <a:rPr lang="zh-CN" altLang="en-US"/>
              <a:pPr>
                <a:defRPr/>
              </a:pPr>
              <a:t>2023/9/20</a:t>
            </a:fld>
            <a:endParaRPr lang="en-US" altLang="zh-CN"/>
          </a:p>
        </p:txBody>
      </p:sp>
      <p:sp>
        <p:nvSpPr>
          <p:cNvPr id="3" name="Rectangle 5">
            <a:extLst>
              <a:ext uri="{FF2B5EF4-FFF2-40B4-BE49-F238E27FC236}">
                <a16:creationId xmlns="" xmlns:a16="http://schemas.microsoft.com/office/drawing/2014/main" id="{3D3321C3-A8EB-4107-9B51-63D95235DB56}"/>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 xmlns:a16="http://schemas.microsoft.com/office/drawing/2014/main" id="{58B972C8-143C-4ED3-8BF4-7D9C39FAB56D}"/>
              </a:ext>
            </a:extLst>
          </p:cNvPr>
          <p:cNvSpPr>
            <a:spLocks noGrp="1" noChangeArrowheads="1"/>
          </p:cNvSpPr>
          <p:nvPr>
            <p:ph type="sldNum" sz="quarter" idx="12"/>
          </p:nvPr>
        </p:nvSpPr>
        <p:spPr>
          <a:ln/>
        </p:spPr>
        <p:txBody>
          <a:bodyPr/>
          <a:lstStyle>
            <a:lvl1pPr>
              <a:defRPr/>
            </a:lvl1pPr>
          </a:lstStyle>
          <a:p>
            <a:pPr>
              <a:defRPr/>
            </a:pPr>
            <a:fld id="{B932F1CD-4097-40E2-87A2-FB64C4F46B29}" type="slidenum">
              <a:rPr lang="en-US" altLang="zh-CN"/>
              <a:pPr>
                <a:defRPr/>
              </a:pPr>
              <a:t>‹#›</a:t>
            </a:fld>
            <a:endParaRPr lang="en-US" altLang="zh-CN"/>
          </a:p>
        </p:txBody>
      </p:sp>
    </p:spTree>
    <p:extLst>
      <p:ext uri="{BB962C8B-B14F-4D97-AF65-F5344CB8AC3E}">
        <p14:creationId xmlns="" xmlns:p14="http://schemas.microsoft.com/office/powerpoint/2010/main" val="229954580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 xmlns:a16="http://schemas.microsoft.com/office/drawing/2014/main" id="{A4BE8B94-A951-429B-9FF9-AB1B22004E3E}"/>
              </a:ext>
            </a:extLst>
          </p:cNvPr>
          <p:cNvSpPr>
            <a:spLocks noGrp="1" noChangeArrowheads="1"/>
          </p:cNvSpPr>
          <p:nvPr>
            <p:ph type="dt" sz="half" idx="10"/>
          </p:nvPr>
        </p:nvSpPr>
        <p:spPr>
          <a:ln/>
        </p:spPr>
        <p:txBody>
          <a:bodyPr/>
          <a:lstStyle>
            <a:lvl1pPr>
              <a:defRPr/>
            </a:lvl1pPr>
          </a:lstStyle>
          <a:p>
            <a:pPr>
              <a:defRPr/>
            </a:pPr>
            <a:fld id="{6DF78E56-B247-4043-BAD8-4A08656E34E8}" type="datetime1">
              <a:rPr lang="zh-CN" altLang="en-US"/>
              <a:pPr>
                <a:defRPr/>
              </a:pPr>
              <a:t>2023/9/20</a:t>
            </a:fld>
            <a:endParaRPr lang="en-US" altLang="zh-CN"/>
          </a:p>
        </p:txBody>
      </p:sp>
      <p:sp>
        <p:nvSpPr>
          <p:cNvPr id="6" name="Rectangle 5">
            <a:extLst>
              <a:ext uri="{FF2B5EF4-FFF2-40B4-BE49-F238E27FC236}">
                <a16:creationId xmlns="" xmlns:a16="http://schemas.microsoft.com/office/drawing/2014/main" id="{79877AC7-31F3-4234-A5B8-B3E276E6D28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 xmlns:a16="http://schemas.microsoft.com/office/drawing/2014/main" id="{F8FE9E38-E2CC-4741-A4FC-6A60648E315A}"/>
              </a:ext>
            </a:extLst>
          </p:cNvPr>
          <p:cNvSpPr>
            <a:spLocks noGrp="1" noChangeArrowheads="1"/>
          </p:cNvSpPr>
          <p:nvPr>
            <p:ph type="sldNum" sz="quarter" idx="12"/>
          </p:nvPr>
        </p:nvSpPr>
        <p:spPr>
          <a:ln/>
        </p:spPr>
        <p:txBody>
          <a:bodyPr/>
          <a:lstStyle>
            <a:lvl1pPr>
              <a:defRPr/>
            </a:lvl1pPr>
          </a:lstStyle>
          <a:p>
            <a:pPr>
              <a:defRPr/>
            </a:pPr>
            <a:fld id="{4446D33E-6D42-49B9-AB98-E04483213162}" type="slidenum">
              <a:rPr lang="en-US" altLang="zh-CN"/>
              <a:pPr>
                <a:defRPr/>
              </a:pPr>
              <a:t>‹#›</a:t>
            </a:fld>
            <a:endParaRPr lang="en-US" altLang="zh-CN"/>
          </a:p>
        </p:txBody>
      </p:sp>
    </p:spTree>
    <p:extLst>
      <p:ext uri="{BB962C8B-B14F-4D97-AF65-F5344CB8AC3E}">
        <p14:creationId xmlns="" xmlns:p14="http://schemas.microsoft.com/office/powerpoint/2010/main" val="3537677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a:extLst>
              <a:ext uri="{FF2B5EF4-FFF2-40B4-BE49-F238E27FC236}">
                <a16:creationId xmlns="" xmlns:a16="http://schemas.microsoft.com/office/drawing/2014/main" id="{769468E7-DF98-43F4-9725-73479004826B}"/>
              </a:ext>
            </a:extLst>
          </p:cNvPr>
          <p:cNvSpPr>
            <a:spLocks noGrp="1" noChangeArrowheads="1"/>
          </p:cNvSpPr>
          <p:nvPr>
            <p:ph type="dt" sz="half" idx="10"/>
          </p:nvPr>
        </p:nvSpPr>
        <p:spPr>
          <a:ln/>
        </p:spPr>
        <p:txBody>
          <a:bodyPr/>
          <a:lstStyle>
            <a:lvl1pPr>
              <a:defRPr/>
            </a:lvl1pPr>
          </a:lstStyle>
          <a:p>
            <a:pPr>
              <a:defRPr/>
            </a:pPr>
            <a:fld id="{772DC1AF-28AC-4E48-8F32-8D8DA7C9CED0}" type="datetime1">
              <a:rPr lang="zh-CN" altLang="en-US"/>
              <a:pPr>
                <a:defRPr/>
              </a:pPr>
              <a:t>2023/9/20</a:t>
            </a:fld>
            <a:endParaRPr lang="en-US" altLang="zh-CN"/>
          </a:p>
        </p:txBody>
      </p:sp>
      <p:sp>
        <p:nvSpPr>
          <p:cNvPr id="5" name="Rectangle 5">
            <a:extLst>
              <a:ext uri="{FF2B5EF4-FFF2-40B4-BE49-F238E27FC236}">
                <a16:creationId xmlns="" xmlns:a16="http://schemas.microsoft.com/office/drawing/2014/main" id="{8451C633-A734-4104-BA1F-387A8EDF810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 xmlns:a16="http://schemas.microsoft.com/office/drawing/2014/main" id="{74533FBB-5A77-48FF-897A-9E97A82C0090}"/>
              </a:ext>
            </a:extLst>
          </p:cNvPr>
          <p:cNvSpPr>
            <a:spLocks noGrp="1" noChangeArrowheads="1"/>
          </p:cNvSpPr>
          <p:nvPr>
            <p:ph type="sldNum" sz="quarter" idx="12"/>
          </p:nvPr>
        </p:nvSpPr>
        <p:spPr>
          <a:ln/>
        </p:spPr>
        <p:txBody>
          <a:bodyPr/>
          <a:lstStyle>
            <a:lvl1pPr>
              <a:defRPr/>
            </a:lvl1pPr>
          </a:lstStyle>
          <a:p>
            <a:pPr>
              <a:defRPr/>
            </a:pPr>
            <a:fld id="{A8000DB1-2E58-4ECA-BE93-95D7E0C6A925}" type="slidenum">
              <a:rPr lang="en-US" altLang="zh-CN"/>
              <a:pPr>
                <a:defRPr/>
              </a:pPr>
              <a:t>‹#›</a:t>
            </a:fld>
            <a:endParaRPr lang="en-US" altLang="zh-CN"/>
          </a:p>
        </p:txBody>
      </p:sp>
    </p:spTree>
    <p:extLst>
      <p:ext uri="{BB962C8B-B14F-4D97-AF65-F5344CB8AC3E}">
        <p14:creationId xmlns="" xmlns:p14="http://schemas.microsoft.com/office/powerpoint/2010/main" val="19645425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 xmlns:a16="http://schemas.microsoft.com/office/drawing/2014/main" id="{D5F3B34D-0D47-4D02-8E9A-491B2FF21C65}"/>
              </a:ext>
            </a:extLst>
          </p:cNvPr>
          <p:cNvSpPr>
            <a:spLocks noGrp="1" noChangeArrowheads="1"/>
          </p:cNvSpPr>
          <p:nvPr>
            <p:ph type="dt" sz="half" idx="10"/>
          </p:nvPr>
        </p:nvSpPr>
        <p:spPr>
          <a:ln/>
        </p:spPr>
        <p:txBody>
          <a:bodyPr/>
          <a:lstStyle>
            <a:lvl1pPr>
              <a:defRPr/>
            </a:lvl1pPr>
          </a:lstStyle>
          <a:p>
            <a:pPr>
              <a:defRPr/>
            </a:pPr>
            <a:fld id="{25E77404-BF65-48FD-937C-06CF23670209}" type="datetime1">
              <a:rPr lang="zh-CN" altLang="en-US"/>
              <a:pPr>
                <a:defRPr/>
              </a:pPr>
              <a:t>2023/9/20</a:t>
            </a:fld>
            <a:endParaRPr lang="en-US" altLang="zh-CN"/>
          </a:p>
        </p:txBody>
      </p:sp>
      <p:sp>
        <p:nvSpPr>
          <p:cNvPr id="6" name="Rectangle 5">
            <a:extLst>
              <a:ext uri="{FF2B5EF4-FFF2-40B4-BE49-F238E27FC236}">
                <a16:creationId xmlns="" xmlns:a16="http://schemas.microsoft.com/office/drawing/2014/main" id="{A958AC7D-B7E4-46A8-9E96-3D48E6F547D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 xmlns:a16="http://schemas.microsoft.com/office/drawing/2014/main" id="{2965FEE3-FC46-4378-A979-ED583DAAD5AA}"/>
              </a:ext>
            </a:extLst>
          </p:cNvPr>
          <p:cNvSpPr>
            <a:spLocks noGrp="1" noChangeArrowheads="1"/>
          </p:cNvSpPr>
          <p:nvPr>
            <p:ph type="sldNum" sz="quarter" idx="12"/>
          </p:nvPr>
        </p:nvSpPr>
        <p:spPr>
          <a:ln/>
        </p:spPr>
        <p:txBody>
          <a:bodyPr/>
          <a:lstStyle>
            <a:lvl1pPr>
              <a:defRPr/>
            </a:lvl1pPr>
          </a:lstStyle>
          <a:p>
            <a:pPr>
              <a:defRPr/>
            </a:pPr>
            <a:fld id="{4D62F68C-B753-42FA-B239-CEF1A0AE6A2D}" type="slidenum">
              <a:rPr lang="en-US" altLang="zh-CN"/>
              <a:pPr>
                <a:defRPr/>
              </a:pPr>
              <a:t>‹#›</a:t>
            </a:fld>
            <a:endParaRPr lang="en-US" altLang="zh-CN"/>
          </a:p>
        </p:txBody>
      </p:sp>
    </p:spTree>
    <p:extLst>
      <p:ext uri="{BB962C8B-B14F-4D97-AF65-F5344CB8AC3E}">
        <p14:creationId xmlns="" xmlns:p14="http://schemas.microsoft.com/office/powerpoint/2010/main" val="174038336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a:extLst>
              <a:ext uri="{FF2B5EF4-FFF2-40B4-BE49-F238E27FC236}">
                <a16:creationId xmlns="" xmlns:a16="http://schemas.microsoft.com/office/drawing/2014/main" id="{88108BB4-4491-4828-931E-108D832E47F8}"/>
              </a:ext>
            </a:extLst>
          </p:cNvPr>
          <p:cNvSpPr>
            <a:spLocks noGrp="1" noChangeArrowheads="1"/>
          </p:cNvSpPr>
          <p:nvPr>
            <p:ph type="dt" sz="half" idx="10"/>
          </p:nvPr>
        </p:nvSpPr>
        <p:spPr>
          <a:ln/>
        </p:spPr>
        <p:txBody>
          <a:bodyPr/>
          <a:lstStyle>
            <a:lvl1pPr>
              <a:defRPr/>
            </a:lvl1pPr>
          </a:lstStyle>
          <a:p>
            <a:pPr>
              <a:defRPr/>
            </a:pPr>
            <a:fld id="{883465AC-C44E-4428-B579-0E3E2A2CF142}" type="datetime1">
              <a:rPr lang="zh-CN" altLang="en-US"/>
              <a:pPr>
                <a:defRPr/>
              </a:pPr>
              <a:t>2023/9/20</a:t>
            </a:fld>
            <a:endParaRPr lang="en-US" altLang="zh-CN"/>
          </a:p>
        </p:txBody>
      </p:sp>
      <p:sp>
        <p:nvSpPr>
          <p:cNvPr id="5" name="Rectangle 5">
            <a:extLst>
              <a:ext uri="{FF2B5EF4-FFF2-40B4-BE49-F238E27FC236}">
                <a16:creationId xmlns="" xmlns:a16="http://schemas.microsoft.com/office/drawing/2014/main" id="{23913804-5D8E-4204-88A3-3987420B716D}"/>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 xmlns:a16="http://schemas.microsoft.com/office/drawing/2014/main" id="{A9417535-3A8B-4E1D-B2B3-5CF3BC535AE8}"/>
              </a:ext>
            </a:extLst>
          </p:cNvPr>
          <p:cNvSpPr>
            <a:spLocks noGrp="1" noChangeArrowheads="1"/>
          </p:cNvSpPr>
          <p:nvPr>
            <p:ph type="sldNum" sz="quarter" idx="12"/>
          </p:nvPr>
        </p:nvSpPr>
        <p:spPr>
          <a:ln/>
        </p:spPr>
        <p:txBody>
          <a:bodyPr/>
          <a:lstStyle>
            <a:lvl1pPr>
              <a:defRPr/>
            </a:lvl1pPr>
          </a:lstStyle>
          <a:p>
            <a:pPr>
              <a:defRPr/>
            </a:pPr>
            <a:fld id="{2C832B25-7D20-4636-98F7-2139DD941417}" type="slidenum">
              <a:rPr lang="en-US" altLang="zh-CN"/>
              <a:pPr>
                <a:defRPr/>
              </a:pPr>
              <a:t>‹#›</a:t>
            </a:fld>
            <a:endParaRPr lang="en-US" altLang="zh-CN"/>
          </a:p>
        </p:txBody>
      </p:sp>
    </p:spTree>
    <p:extLst>
      <p:ext uri="{BB962C8B-B14F-4D97-AF65-F5344CB8AC3E}">
        <p14:creationId xmlns="" xmlns:p14="http://schemas.microsoft.com/office/powerpoint/2010/main" val="238571111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42918" y="228601"/>
            <a:ext cx="2846916" cy="5870575"/>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402167" y="228601"/>
            <a:ext cx="8337551" cy="587057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a:extLst>
              <a:ext uri="{FF2B5EF4-FFF2-40B4-BE49-F238E27FC236}">
                <a16:creationId xmlns="" xmlns:a16="http://schemas.microsoft.com/office/drawing/2014/main" id="{3B187738-521F-48DD-B347-63E623641164}"/>
              </a:ext>
            </a:extLst>
          </p:cNvPr>
          <p:cNvSpPr>
            <a:spLocks noGrp="1" noChangeArrowheads="1"/>
          </p:cNvSpPr>
          <p:nvPr>
            <p:ph type="dt" sz="half" idx="10"/>
          </p:nvPr>
        </p:nvSpPr>
        <p:spPr>
          <a:ln/>
        </p:spPr>
        <p:txBody>
          <a:bodyPr/>
          <a:lstStyle>
            <a:lvl1pPr>
              <a:defRPr/>
            </a:lvl1pPr>
          </a:lstStyle>
          <a:p>
            <a:pPr>
              <a:defRPr/>
            </a:pPr>
            <a:fld id="{B969F926-EF85-46E1-990B-8B30741963B8}" type="datetime1">
              <a:rPr lang="zh-CN" altLang="en-US"/>
              <a:pPr>
                <a:defRPr/>
              </a:pPr>
              <a:t>2023/9/20</a:t>
            </a:fld>
            <a:endParaRPr lang="en-US" altLang="zh-CN"/>
          </a:p>
        </p:txBody>
      </p:sp>
      <p:sp>
        <p:nvSpPr>
          <p:cNvPr id="5" name="Rectangle 5">
            <a:extLst>
              <a:ext uri="{FF2B5EF4-FFF2-40B4-BE49-F238E27FC236}">
                <a16:creationId xmlns="" xmlns:a16="http://schemas.microsoft.com/office/drawing/2014/main" id="{4F925433-4154-4EFA-BE5C-BD78CAB50CD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 xmlns:a16="http://schemas.microsoft.com/office/drawing/2014/main" id="{AEF31E9C-778B-4D25-8C58-435D9B9847EE}"/>
              </a:ext>
            </a:extLst>
          </p:cNvPr>
          <p:cNvSpPr>
            <a:spLocks noGrp="1" noChangeArrowheads="1"/>
          </p:cNvSpPr>
          <p:nvPr>
            <p:ph type="sldNum" sz="quarter" idx="12"/>
          </p:nvPr>
        </p:nvSpPr>
        <p:spPr>
          <a:ln/>
        </p:spPr>
        <p:txBody>
          <a:bodyPr/>
          <a:lstStyle>
            <a:lvl1pPr>
              <a:defRPr/>
            </a:lvl1pPr>
          </a:lstStyle>
          <a:p>
            <a:pPr>
              <a:defRPr/>
            </a:pPr>
            <a:fld id="{36E8E1E7-BCC2-4321-9AB8-3B4E21B72318}" type="slidenum">
              <a:rPr lang="en-US" altLang="zh-CN"/>
              <a:pPr>
                <a:defRPr/>
              </a:pPr>
              <a:t>‹#›</a:t>
            </a:fld>
            <a:endParaRPr lang="en-US" altLang="zh-CN"/>
          </a:p>
        </p:txBody>
      </p:sp>
    </p:spTree>
    <p:extLst>
      <p:ext uri="{BB962C8B-B14F-4D97-AF65-F5344CB8AC3E}">
        <p14:creationId xmlns="" xmlns:p14="http://schemas.microsoft.com/office/powerpoint/2010/main" val="16017622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Obj" preserve="1">
  <p:cSld name="标题、文本和内容">
    <p:spTree>
      <p:nvGrpSpPr>
        <p:cNvPr id="1" name=""/>
        <p:cNvGrpSpPr/>
        <p:nvPr/>
      </p:nvGrpSpPr>
      <p:grpSpPr>
        <a:xfrm>
          <a:off x="0" y="0"/>
          <a:ext cx="0" cy="0"/>
          <a:chOff x="0" y="0"/>
          <a:chExt cx="0" cy="0"/>
        </a:xfrm>
      </p:grpSpPr>
      <p:sp>
        <p:nvSpPr>
          <p:cNvPr id="2" name="标题 1"/>
          <p:cNvSpPr>
            <a:spLocks noGrp="1"/>
          </p:cNvSpPr>
          <p:nvPr>
            <p:ph type="title"/>
          </p:nvPr>
        </p:nvSpPr>
        <p:spPr>
          <a:xfrm>
            <a:off x="402167" y="228600"/>
            <a:ext cx="11387667"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02168" y="1600200"/>
            <a:ext cx="5592233" cy="4498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97601" y="1600200"/>
            <a:ext cx="5592233" cy="44989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4">
            <a:extLst>
              <a:ext uri="{FF2B5EF4-FFF2-40B4-BE49-F238E27FC236}">
                <a16:creationId xmlns="" xmlns:a16="http://schemas.microsoft.com/office/drawing/2014/main" id="{93018A4C-CEF1-4FA5-9E59-76C73F5100CE}"/>
              </a:ext>
            </a:extLst>
          </p:cNvPr>
          <p:cNvSpPr>
            <a:spLocks noGrp="1" noChangeArrowheads="1"/>
          </p:cNvSpPr>
          <p:nvPr>
            <p:ph type="dt" sz="half" idx="10"/>
          </p:nvPr>
        </p:nvSpPr>
        <p:spPr>
          <a:ln/>
        </p:spPr>
        <p:txBody>
          <a:bodyPr/>
          <a:lstStyle>
            <a:lvl1pPr>
              <a:defRPr/>
            </a:lvl1pPr>
          </a:lstStyle>
          <a:p>
            <a:pPr>
              <a:defRPr/>
            </a:pPr>
            <a:fld id="{0230BB51-503C-4965-988E-566E98CC5B44}" type="datetime1">
              <a:rPr lang="zh-CN" altLang="en-US"/>
              <a:pPr>
                <a:defRPr/>
              </a:pPr>
              <a:t>2023/9/20</a:t>
            </a:fld>
            <a:endParaRPr lang="en-US" altLang="zh-CN"/>
          </a:p>
        </p:txBody>
      </p:sp>
      <p:sp>
        <p:nvSpPr>
          <p:cNvPr id="6" name="Rectangle 5">
            <a:extLst>
              <a:ext uri="{FF2B5EF4-FFF2-40B4-BE49-F238E27FC236}">
                <a16:creationId xmlns="" xmlns:a16="http://schemas.microsoft.com/office/drawing/2014/main" id="{A08EBD36-3D40-411A-BCDA-6A1327C50F7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 xmlns:a16="http://schemas.microsoft.com/office/drawing/2014/main" id="{EF6B5418-9E90-4052-A332-7CDDCCD224BF}"/>
              </a:ext>
            </a:extLst>
          </p:cNvPr>
          <p:cNvSpPr>
            <a:spLocks noGrp="1" noChangeArrowheads="1"/>
          </p:cNvSpPr>
          <p:nvPr>
            <p:ph type="sldNum" sz="quarter" idx="12"/>
          </p:nvPr>
        </p:nvSpPr>
        <p:spPr>
          <a:ln/>
        </p:spPr>
        <p:txBody>
          <a:bodyPr/>
          <a:lstStyle>
            <a:lvl1pPr>
              <a:defRPr/>
            </a:lvl1pPr>
          </a:lstStyle>
          <a:p>
            <a:pPr>
              <a:defRPr/>
            </a:pPr>
            <a:fld id="{F738F26E-6BD6-43B2-BE38-C67BDD9AB407}" type="slidenum">
              <a:rPr lang="en-US" altLang="zh-CN"/>
              <a:pPr>
                <a:defRPr/>
              </a:pPr>
              <a:t>‹#›</a:t>
            </a:fld>
            <a:endParaRPr lang="en-US" altLang="zh-CN"/>
          </a:p>
        </p:txBody>
      </p:sp>
    </p:spTree>
    <p:extLst>
      <p:ext uri="{BB962C8B-B14F-4D97-AF65-F5344CB8AC3E}">
        <p14:creationId xmlns="" xmlns:p14="http://schemas.microsoft.com/office/powerpoint/2010/main" val="18023145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02167" y="228600"/>
            <a:ext cx="11387667" cy="1143000"/>
          </a:xfrm>
        </p:spPr>
        <p:txBody>
          <a:bodyPr/>
          <a:lstStyle/>
          <a:p>
            <a:r>
              <a:rPr lang="zh-CN" altLang="en-US"/>
              <a:t>单击此处编辑母版标题样式</a:t>
            </a:r>
          </a:p>
        </p:txBody>
      </p:sp>
      <p:sp>
        <p:nvSpPr>
          <p:cNvPr id="3" name="表格占位符 2"/>
          <p:cNvSpPr>
            <a:spLocks noGrp="1"/>
          </p:cNvSpPr>
          <p:nvPr>
            <p:ph type="tbl" idx="1"/>
          </p:nvPr>
        </p:nvSpPr>
        <p:spPr>
          <a:xfrm>
            <a:off x="402167" y="1600200"/>
            <a:ext cx="11387667" cy="4498975"/>
          </a:xfrm>
        </p:spPr>
        <p:txBody>
          <a:bodyPr/>
          <a:lstStyle/>
          <a:p>
            <a:pPr lvl="0"/>
            <a:endParaRPr lang="zh-CN" altLang="en-US" noProof="0"/>
          </a:p>
        </p:txBody>
      </p:sp>
      <p:sp>
        <p:nvSpPr>
          <p:cNvPr id="4" name="Rectangle 4">
            <a:extLst>
              <a:ext uri="{FF2B5EF4-FFF2-40B4-BE49-F238E27FC236}">
                <a16:creationId xmlns="" xmlns:a16="http://schemas.microsoft.com/office/drawing/2014/main" id="{3CAD58FE-EB52-4088-B8FF-40F1AF96AD35}"/>
              </a:ext>
            </a:extLst>
          </p:cNvPr>
          <p:cNvSpPr>
            <a:spLocks noGrp="1" noChangeArrowheads="1"/>
          </p:cNvSpPr>
          <p:nvPr>
            <p:ph type="dt" sz="half" idx="10"/>
          </p:nvPr>
        </p:nvSpPr>
        <p:spPr>
          <a:ln/>
        </p:spPr>
        <p:txBody>
          <a:bodyPr/>
          <a:lstStyle>
            <a:lvl1pPr>
              <a:defRPr/>
            </a:lvl1pPr>
          </a:lstStyle>
          <a:p>
            <a:pPr>
              <a:defRPr/>
            </a:pPr>
            <a:fld id="{7792AA92-8250-4FA4-A47C-344EB9F9B23D}" type="datetime1">
              <a:rPr lang="zh-CN" altLang="en-US"/>
              <a:pPr>
                <a:defRPr/>
              </a:pPr>
              <a:t>2023/9/20</a:t>
            </a:fld>
            <a:endParaRPr lang="en-US" altLang="zh-CN"/>
          </a:p>
        </p:txBody>
      </p:sp>
      <p:sp>
        <p:nvSpPr>
          <p:cNvPr id="5" name="Rectangle 5">
            <a:extLst>
              <a:ext uri="{FF2B5EF4-FFF2-40B4-BE49-F238E27FC236}">
                <a16:creationId xmlns="" xmlns:a16="http://schemas.microsoft.com/office/drawing/2014/main" id="{51A03F80-60FE-4142-B1BC-0838D6D2941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 xmlns:a16="http://schemas.microsoft.com/office/drawing/2014/main" id="{8E415FC2-AB6D-4364-B743-77C3C8027D6E}"/>
              </a:ext>
            </a:extLst>
          </p:cNvPr>
          <p:cNvSpPr>
            <a:spLocks noGrp="1" noChangeArrowheads="1"/>
          </p:cNvSpPr>
          <p:nvPr>
            <p:ph type="sldNum" sz="quarter" idx="12"/>
          </p:nvPr>
        </p:nvSpPr>
        <p:spPr>
          <a:ln/>
        </p:spPr>
        <p:txBody>
          <a:bodyPr/>
          <a:lstStyle>
            <a:lvl1pPr>
              <a:defRPr/>
            </a:lvl1pPr>
          </a:lstStyle>
          <a:p>
            <a:pPr>
              <a:defRPr/>
            </a:pPr>
            <a:fld id="{9B179ED2-7B72-4768-B38F-A803A4AE620B}" type="slidenum">
              <a:rPr lang="en-US" altLang="zh-CN"/>
              <a:pPr>
                <a:defRPr/>
              </a:pPr>
              <a:t>‹#›</a:t>
            </a:fld>
            <a:endParaRPr lang="en-US" altLang="zh-CN"/>
          </a:p>
        </p:txBody>
      </p:sp>
    </p:spTree>
    <p:extLst>
      <p:ext uri="{BB962C8B-B14F-4D97-AF65-F5344CB8AC3E}">
        <p14:creationId xmlns="" xmlns:p14="http://schemas.microsoft.com/office/powerpoint/2010/main" val="33084870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 xmlns:a16="http://schemas.microsoft.com/office/drawing/2014/main" id="{338C4247-55DA-4F90-BBFF-541B4900E0A5}"/>
              </a:ext>
            </a:extLst>
          </p:cNvPr>
          <p:cNvSpPr>
            <a:spLocks noGrp="1" noChangeArrowheads="1"/>
          </p:cNvSpPr>
          <p:nvPr>
            <p:ph type="dt" sz="half" idx="10"/>
          </p:nvPr>
        </p:nvSpPr>
        <p:spPr>
          <a:ln/>
        </p:spPr>
        <p:txBody>
          <a:bodyPr/>
          <a:lstStyle>
            <a:lvl1pPr>
              <a:defRPr/>
            </a:lvl1pPr>
          </a:lstStyle>
          <a:p>
            <a:pPr>
              <a:defRPr/>
            </a:pPr>
            <a:fld id="{7614C3A4-92C1-4622-AF3A-F7D0D7D654AE}" type="datetime1">
              <a:rPr lang="zh-CN" altLang="en-US"/>
              <a:pPr>
                <a:defRPr/>
              </a:pPr>
              <a:t>2023/9/20</a:t>
            </a:fld>
            <a:endParaRPr lang="en-US" altLang="zh-CN"/>
          </a:p>
        </p:txBody>
      </p:sp>
      <p:sp>
        <p:nvSpPr>
          <p:cNvPr id="5" name="Rectangle 5">
            <a:extLst>
              <a:ext uri="{FF2B5EF4-FFF2-40B4-BE49-F238E27FC236}">
                <a16:creationId xmlns="" xmlns:a16="http://schemas.microsoft.com/office/drawing/2014/main" id="{BE271046-D34B-4339-B9A4-7D2447D896D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 xmlns:a16="http://schemas.microsoft.com/office/drawing/2014/main" id="{801553EC-EF5F-47C3-A7E2-77ABD6B66A39}"/>
              </a:ext>
            </a:extLst>
          </p:cNvPr>
          <p:cNvSpPr>
            <a:spLocks noGrp="1" noChangeArrowheads="1"/>
          </p:cNvSpPr>
          <p:nvPr>
            <p:ph type="sldNum" sz="quarter" idx="12"/>
          </p:nvPr>
        </p:nvSpPr>
        <p:spPr>
          <a:ln/>
        </p:spPr>
        <p:txBody>
          <a:bodyPr/>
          <a:lstStyle>
            <a:lvl1pPr>
              <a:defRPr/>
            </a:lvl1pPr>
          </a:lstStyle>
          <a:p>
            <a:pPr>
              <a:defRPr/>
            </a:pPr>
            <a:fld id="{F7195B37-18F4-49E6-A74D-6F60824F3A1C}" type="slidenum">
              <a:rPr lang="en-US" altLang="zh-CN"/>
              <a:pPr>
                <a:defRPr/>
              </a:pPr>
              <a:t>‹#›</a:t>
            </a:fld>
            <a:endParaRPr lang="en-US" altLang="zh-CN"/>
          </a:p>
        </p:txBody>
      </p:sp>
    </p:spTree>
    <p:extLst>
      <p:ext uri="{BB962C8B-B14F-4D97-AF65-F5344CB8AC3E}">
        <p14:creationId xmlns="" xmlns:p14="http://schemas.microsoft.com/office/powerpoint/2010/main" val="17845819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4">
            <a:extLst>
              <a:ext uri="{FF2B5EF4-FFF2-40B4-BE49-F238E27FC236}">
                <a16:creationId xmlns="" xmlns:a16="http://schemas.microsoft.com/office/drawing/2014/main" id="{052C2894-7E14-493B-BA84-BAD83E408A2D}"/>
              </a:ext>
            </a:extLst>
          </p:cNvPr>
          <p:cNvSpPr>
            <a:spLocks noGrp="1" noChangeArrowheads="1"/>
          </p:cNvSpPr>
          <p:nvPr>
            <p:ph type="dt" sz="half" idx="10"/>
          </p:nvPr>
        </p:nvSpPr>
        <p:spPr>
          <a:ln/>
        </p:spPr>
        <p:txBody>
          <a:bodyPr/>
          <a:lstStyle>
            <a:lvl1pPr>
              <a:defRPr/>
            </a:lvl1pPr>
          </a:lstStyle>
          <a:p>
            <a:pPr>
              <a:defRPr/>
            </a:pPr>
            <a:fld id="{384571DD-2591-498F-B0DB-893F395110F4}" type="datetime1">
              <a:rPr lang="zh-CN" altLang="en-US"/>
              <a:pPr>
                <a:defRPr/>
              </a:pPr>
              <a:t>2023/9/20</a:t>
            </a:fld>
            <a:endParaRPr lang="en-US" altLang="zh-CN"/>
          </a:p>
        </p:txBody>
      </p:sp>
      <p:sp>
        <p:nvSpPr>
          <p:cNvPr id="6" name="Rectangle 5">
            <a:extLst>
              <a:ext uri="{FF2B5EF4-FFF2-40B4-BE49-F238E27FC236}">
                <a16:creationId xmlns="" xmlns:a16="http://schemas.microsoft.com/office/drawing/2014/main" id="{73DFA3B4-FB2B-46DF-BFF6-E8CF53EDA25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 xmlns:a16="http://schemas.microsoft.com/office/drawing/2014/main" id="{E576C1E9-3356-4062-89AD-C3D513AB5B7C}"/>
              </a:ext>
            </a:extLst>
          </p:cNvPr>
          <p:cNvSpPr>
            <a:spLocks noGrp="1" noChangeArrowheads="1"/>
          </p:cNvSpPr>
          <p:nvPr>
            <p:ph type="sldNum" sz="quarter" idx="12"/>
          </p:nvPr>
        </p:nvSpPr>
        <p:spPr>
          <a:ln/>
        </p:spPr>
        <p:txBody>
          <a:bodyPr/>
          <a:lstStyle>
            <a:lvl1pPr>
              <a:defRPr/>
            </a:lvl1pPr>
          </a:lstStyle>
          <a:p>
            <a:pPr>
              <a:defRPr/>
            </a:pPr>
            <a:fld id="{E67DDCB5-5BDD-44B9-8E98-7E2B8DB706FC}" type="slidenum">
              <a:rPr lang="en-US" altLang="zh-CN"/>
              <a:pPr>
                <a:defRPr/>
              </a:pPr>
              <a:t>‹#›</a:t>
            </a:fld>
            <a:endParaRPr lang="en-US" altLang="zh-CN"/>
          </a:p>
        </p:txBody>
      </p:sp>
    </p:spTree>
    <p:extLst>
      <p:ext uri="{BB962C8B-B14F-4D97-AF65-F5344CB8AC3E}">
        <p14:creationId xmlns="" xmlns:p14="http://schemas.microsoft.com/office/powerpoint/2010/main" val="26014627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4">
            <a:extLst>
              <a:ext uri="{FF2B5EF4-FFF2-40B4-BE49-F238E27FC236}">
                <a16:creationId xmlns="" xmlns:a16="http://schemas.microsoft.com/office/drawing/2014/main" id="{5C75543F-D48E-4EDA-BE9B-D8BB9F3D05A6}"/>
              </a:ext>
            </a:extLst>
          </p:cNvPr>
          <p:cNvSpPr>
            <a:spLocks noGrp="1" noChangeArrowheads="1"/>
          </p:cNvSpPr>
          <p:nvPr>
            <p:ph type="dt" sz="half" idx="10"/>
          </p:nvPr>
        </p:nvSpPr>
        <p:spPr>
          <a:ln/>
        </p:spPr>
        <p:txBody>
          <a:bodyPr/>
          <a:lstStyle>
            <a:lvl1pPr>
              <a:defRPr/>
            </a:lvl1pPr>
          </a:lstStyle>
          <a:p>
            <a:pPr>
              <a:defRPr/>
            </a:pPr>
            <a:fld id="{2E762F95-AB3D-4273-83AD-6F2188882BE6}" type="datetime1">
              <a:rPr lang="zh-CN" altLang="en-US"/>
              <a:pPr>
                <a:defRPr/>
              </a:pPr>
              <a:t>2023/9/20</a:t>
            </a:fld>
            <a:endParaRPr lang="en-US" altLang="zh-CN"/>
          </a:p>
        </p:txBody>
      </p:sp>
      <p:sp>
        <p:nvSpPr>
          <p:cNvPr id="8" name="Rectangle 5">
            <a:extLst>
              <a:ext uri="{FF2B5EF4-FFF2-40B4-BE49-F238E27FC236}">
                <a16:creationId xmlns="" xmlns:a16="http://schemas.microsoft.com/office/drawing/2014/main" id="{799B2D84-B836-412F-B3CC-153435FBAB6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 xmlns:a16="http://schemas.microsoft.com/office/drawing/2014/main" id="{6BA88CE6-80FF-4097-8941-60E71FC55F5D}"/>
              </a:ext>
            </a:extLst>
          </p:cNvPr>
          <p:cNvSpPr>
            <a:spLocks noGrp="1" noChangeArrowheads="1"/>
          </p:cNvSpPr>
          <p:nvPr>
            <p:ph type="sldNum" sz="quarter" idx="12"/>
          </p:nvPr>
        </p:nvSpPr>
        <p:spPr>
          <a:ln/>
        </p:spPr>
        <p:txBody>
          <a:bodyPr/>
          <a:lstStyle>
            <a:lvl1pPr>
              <a:defRPr/>
            </a:lvl1pPr>
          </a:lstStyle>
          <a:p>
            <a:pPr>
              <a:defRPr/>
            </a:pPr>
            <a:fld id="{4D2D339F-132E-49E5-98B2-3D5B629B6E71}" type="slidenum">
              <a:rPr lang="en-US" altLang="zh-CN"/>
              <a:pPr>
                <a:defRPr/>
              </a:pPr>
              <a:t>‹#›</a:t>
            </a:fld>
            <a:endParaRPr lang="en-US" altLang="zh-CN"/>
          </a:p>
        </p:txBody>
      </p:sp>
    </p:spTree>
    <p:extLst>
      <p:ext uri="{BB962C8B-B14F-4D97-AF65-F5344CB8AC3E}">
        <p14:creationId xmlns="" xmlns:p14="http://schemas.microsoft.com/office/powerpoint/2010/main" val="34042243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 xmlns:a16="http://schemas.microsoft.com/office/drawing/2014/main" id="{3C8CAEF3-9FB8-4C42-B9C4-0A510DC88BF7}"/>
              </a:ext>
            </a:extLst>
          </p:cNvPr>
          <p:cNvSpPr>
            <a:spLocks noGrp="1" noChangeArrowheads="1"/>
          </p:cNvSpPr>
          <p:nvPr>
            <p:ph type="dt" sz="half" idx="10"/>
          </p:nvPr>
        </p:nvSpPr>
        <p:spPr>
          <a:ln/>
        </p:spPr>
        <p:txBody>
          <a:bodyPr/>
          <a:lstStyle>
            <a:lvl1pPr>
              <a:defRPr/>
            </a:lvl1pPr>
          </a:lstStyle>
          <a:p>
            <a:pPr>
              <a:defRPr/>
            </a:pPr>
            <a:fld id="{4CF466A5-2AC9-4D08-9ADA-BC5616A4A137}" type="datetime1">
              <a:rPr lang="zh-CN" altLang="en-US"/>
              <a:pPr>
                <a:defRPr/>
              </a:pPr>
              <a:t>2023/9/20</a:t>
            </a:fld>
            <a:endParaRPr lang="en-US" altLang="zh-CN"/>
          </a:p>
        </p:txBody>
      </p:sp>
      <p:sp>
        <p:nvSpPr>
          <p:cNvPr id="4" name="Rectangle 5">
            <a:extLst>
              <a:ext uri="{FF2B5EF4-FFF2-40B4-BE49-F238E27FC236}">
                <a16:creationId xmlns="" xmlns:a16="http://schemas.microsoft.com/office/drawing/2014/main" id="{14DBA50E-D9E4-42FA-9FBB-8A68AE4A265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 xmlns:a16="http://schemas.microsoft.com/office/drawing/2014/main" id="{AB06E3D4-522E-43B4-9624-DF931662479C}"/>
              </a:ext>
            </a:extLst>
          </p:cNvPr>
          <p:cNvSpPr>
            <a:spLocks noGrp="1" noChangeArrowheads="1"/>
          </p:cNvSpPr>
          <p:nvPr>
            <p:ph type="sldNum" sz="quarter" idx="12"/>
          </p:nvPr>
        </p:nvSpPr>
        <p:spPr>
          <a:ln/>
        </p:spPr>
        <p:txBody>
          <a:bodyPr/>
          <a:lstStyle>
            <a:lvl1pPr>
              <a:defRPr/>
            </a:lvl1pPr>
          </a:lstStyle>
          <a:p>
            <a:pPr>
              <a:defRPr/>
            </a:pPr>
            <a:fld id="{1FFF6895-4A3B-449F-8B28-9A8E2C446CE5}" type="slidenum">
              <a:rPr lang="en-US" altLang="zh-CN"/>
              <a:pPr>
                <a:defRPr/>
              </a:pPr>
              <a:t>‹#›</a:t>
            </a:fld>
            <a:endParaRPr lang="en-US" altLang="zh-CN"/>
          </a:p>
        </p:txBody>
      </p:sp>
    </p:spTree>
    <p:extLst>
      <p:ext uri="{BB962C8B-B14F-4D97-AF65-F5344CB8AC3E}">
        <p14:creationId xmlns="" xmlns:p14="http://schemas.microsoft.com/office/powerpoint/2010/main" val="26645296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 xmlns:a16="http://schemas.microsoft.com/office/drawing/2014/main" id="{F9E8CB55-73A8-4CF3-A03B-786E84AA7E89}"/>
              </a:ext>
            </a:extLst>
          </p:cNvPr>
          <p:cNvSpPr>
            <a:spLocks noGrp="1" noChangeArrowheads="1"/>
          </p:cNvSpPr>
          <p:nvPr>
            <p:ph type="dt" sz="half" idx="10"/>
          </p:nvPr>
        </p:nvSpPr>
        <p:spPr>
          <a:ln/>
        </p:spPr>
        <p:txBody>
          <a:bodyPr/>
          <a:lstStyle>
            <a:lvl1pPr>
              <a:defRPr/>
            </a:lvl1pPr>
          </a:lstStyle>
          <a:p>
            <a:pPr>
              <a:defRPr/>
            </a:pPr>
            <a:fld id="{D7283328-34CA-4920-A78B-CAB397766AC4}" type="datetime1">
              <a:rPr lang="zh-CN" altLang="en-US"/>
              <a:pPr>
                <a:defRPr/>
              </a:pPr>
              <a:t>2023/9/20</a:t>
            </a:fld>
            <a:endParaRPr lang="en-US" altLang="zh-CN"/>
          </a:p>
        </p:txBody>
      </p:sp>
      <p:sp>
        <p:nvSpPr>
          <p:cNvPr id="3" name="Rectangle 5">
            <a:extLst>
              <a:ext uri="{FF2B5EF4-FFF2-40B4-BE49-F238E27FC236}">
                <a16:creationId xmlns="" xmlns:a16="http://schemas.microsoft.com/office/drawing/2014/main" id="{7D35A49C-211D-4AC8-8883-0B8EDD226169}"/>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 xmlns:a16="http://schemas.microsoft.com/office/drawing/2014/main" id="{9278080A-18B7-40E6-BE69-AD353ACED777}"/>
              </a:ext>
            </a:extLst>
          </p:cNvPr>
          <p:cNvSpPr>
            <a:spLocks noGrp="1" noChangeArrowheads="1"/>
          </p:cNvSpPr>
          <p:nvPr>
            <p:ph type="sldNum" sz="quarter" idx="12"/>
          </p:nvPr>
        </p:nvSpPr>
        <p:spPr>
          <a:ln/>
        </p:spPr>
        <p:txBody>
          <a:bodyPr/>
          <a:lstStyle>
            <a:lvl1pPr>
              <a:defRPr/>
            </a:lvl1pPr>
          </a:lstStyle>
          <a:p>
            <a:pPr>
              <a:defRPr/>
            </a:pPr>
            <a:fld id="{B45A0CEC-F0FB-4A30-A8B3-C6677C02C7B2}" type="slidenum">
              <a:rPr lang="en-US" altLang="zh-CN"/>
              <a:pPr>
                <a:defRPr/>
              </a:pPr>
              <a:t>‹#›</a:t>
            </a:fld>
            <a:endParaRPr lang="en-US" altLang="zh-CN"/>
          </a:p>
        </p:txBody>
      </p:sp>
    </p:spTree>
    <p:extLst>
      <p:ext uri="{BB962C8B-B14F-4D97-AF65-F5344CB8AC3E}">
        <p14:creationId xmlns="" xmlns:p14="http://schemas.microsoft.com/office/powerpoint/2010/main" val="36759506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 xmlns:a16="http://schemas.microsoft.com/office/drawing/2014/main" id="{7F9F8127-3882-4E9B-96DB-BDC73CAB0465}"/>
              </a:ext>
            </a:extLst>
          </p:cNvPr>
          <p:cNvSpPr>
            <a:spLocks noGrp="1" noChangeArrowheads="1"/>
          </p:cNvSpPr>
          <p:nvPr>
            <p:ph type="dt" sz="half" idx="10"/>
          </p:nvPr>
        </p:nvSpPr>
        <p:spPr>
          <a:ln/>
        </p:spPr>
        <p:txBody>
          <a:bodyPr/>
          <a:lstStyle>
            <a:lvl1pPr>
              <a:defRPr/>
            </a:lvl1pPr>
          </a:lstStyle>
          <a:p>
            <a:pPr>
              <a:defRPr/>
            </a:pPr>
            <a:fld id="{EF26D80F-52C0-4C83-8392-6894F257120C}" type="datetime1">
              <a:rPr lang="zh-CN" altLang="en-US"/>
              <a:pPr>
                <a:defRPr/>
              </a:pPr>
              <a:t>2023/9/20</a:t>
            </a:fld>
            <a:endParaRPr lang="en-US" altLang="zh-CN"/>
          </a:p>
        </p:txBody>
      </p:sp>
      <p:sp>
        <p:nvSpPr>
          <p:cNvPr id="6" name="Rectangle 5">
            <a:extLst>
              <a:ext uri="{FF2B5EF4-FFF2-40B4-BE49-F238E27FC236}">
                <a16:creationId xmlns="" xmlns:a16="http://schemas.microsoft.com/office/drawing/2014/main" id="{437BAEA7-3A35-43D8-B866-682F7987317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 xmlns:a16="http://schemas.microsoft.com/office/drawing/2014/main" id="{E397B391-E520-4681-A5CE-64A5D0DAE51B}"/>
              </a:ext>
            </a:extLst>
          </p:cNvPr>
          <p:cNvSpPr>
            <a:spLocks noGrp="1" noChangeArrowheads="1"/>
          </p:cNvSpPr>
          <p:nvPr>
            <p:ph type="sldNum" sz="quarter" idx="12"/>
          </p:nvPr>
        </p:nvSpPr>
        <p:spPr>
          <a:ln/>
        </p:spPr>
        <p:txBody>
          <a:bodyPr/>
          <a:lstStyle>
            <a:lvl1pPr>
              <a:defRPr/>
            </a:lvl1pPr>
          </a:lstStyle>
          <a:p>
            <a:pPr>
              <a:defRPr/>
            </a:pPr>
            <a:fld id="{51F368CD-3FCA-4BAA-A5F6-66E076B5B209}" type="slidenum">
              <a:rPr lang="en-US" altLang="zh-CN"/>
              <a:pPr>
                <a:defRPr/>
              </a:pPr>
              <a:t>‹#›</a:t>
            </a:fld>
            <a:endParaRPr lang="en-US" altLang="zh-CN"/>
          </a:p>
        </p:txBody>
      </p:sp>
    </p:spTree>
    <p:extLst>
      <p:ext uri="{BB962C8B-B14F-4D97-AF65-F5344CB8AC3E}">
        <p14:creationId xmlns="" xmlns:p14="http://schemas.microsoft.com/office/powerpoint/2010/main" val="2582238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 xmlns:a16="http://schemas.microsoft.com/office/drawing/2014/main" id="{FEEC559E-D41F-42D1-A559-50F4A22D0230}"/>
              </a:ext>
            </a:extLst>
          </p:cNvPr>
          <p:cNvSpPr>
            <a:spLocks noGrp="1" noChangeArrowheads="1"/>
          </p:cNvSpPr>
          <p:nvPr>
            <p:ph type="dt" sz="half" idx="10"/>
          </p:nvPr>
        </p:nvSpPr>
        <p:spPr>
          <a:ln/>
        </p:spPr>
        <p:txBody>
          <a:bodyPr/>
          <a:lstStyle>
            <a:lvl1pPr>
              <a:defRPr/>
            </a:lvl1pPr>
          </a:lstStyle>
          <a:p>
            <a:pPr>
              <a:defRPr/>
            </a:pPr>
            <a:fld id="{FF177C4A-77A8-472E-85D0-A2159A41E259}" type="datetime1">
              <a:rPr lang="zh-CN" altLang="en-US"/>
              <a:pPr>
                <a:defRPr/>
              </a:pPr>
              <a:t>2023/9/20</a:t>
            </a:fld>
            <a:endParaRPr lang="en-US" altLang="zh-CN"/>
          </a:p>
        </p:txBody>
      </p:sp>
      <p:sp>
        <p:nvSpPr>
          <p:cNvPr id="6" name="Rectangle 5">
            <a:extLst>
              <a:ext uri="{FF2B5EF4-FFF2-40B4-BE49-F238E27FC236}">
                <a16:creationId xmlns="" xmlns:a16="http://schemas.microsoft.com/office/drawing/2014/main" id="{95CEA164-4CD3-4D2C-885C-F5A4BF33E574}"/>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 xmlns:a16="http://schemas.microsoft.com/office/drawing/2014/main" id="{2E7DE084-FE97-48A0-A35F-BD00830863FC}"/>
              </a:ext>
            </a:extLst>
          </p:cNvPr>
          <p:cNvSpPr>
            <a:spLocks noGrp="1" noChangeArrowheads="1"/>
          </p:cNvSpPr>
          <p:nvPr>
            <p:ph type="sldNum" sz="quarter" idx="12"/>
          </p:nvPr>
        </p:nvSpPr>
        <p:spPr>
          <a:ln/>
        </p:spPr>
        <p:txBody>
          <a:bodyPr/>
          <a:lstStyle>
            <a:lvl1pPr>
              <a:defRPr/>
            </a:lvl1pPr>
          </a:lstStyle>
          <a:p>
            <a:pPr>
              <a:defRPr/>
            </a:pPr>
            <a:fld id="{AB093B8B-A74A-4AED-B2BE-E09888190083}" type="slidenum">
              <a:rPr lang="en-US" altLang="zh-CN"/>
              <a:pPr>
                <a:defRPr/>
              </a:pPr>
              <a:t>‹#›</a:t>
            </a:fld>
            <a:endParaRPr lang="en-US" altLang="zh-CN"/>
          </a:p>
        </p:txBody>
      </p:sp>
    </p:spTree>
    <p:extLst>
      <p:ext uri="{BB962C8B-B14F-4D97-AF65-F5344CB8AC3E}">
        <p14:creationId xmlns="" xmlns:p14="http://schemas.microsoft.com/office/powerpoint/2010/main" val="26159621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 xmlns:a16="http://schemas.microsoft.com/office/drawing/2014/main" id="{68E79608-401B-433F-9476-94F1ED5F0C81}"/>
              </a:ext>
            </a:extLst>
          </p:cNvPr>
          <p:cNvSpPr>
            <a:spLocks noGrp="1" noChangeArrowheads="1"/>
          </p:cNvSpPr>
          <p:nvPr>
            <p:ph type="title"/>
          </p:nvPr>
        </p:nvSpPr>
        <p:spPr bwMode="auto">
          <a:xfrm>
            <a:off x="609600" y="274638"/>
            <a:ext cx="109728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 xmlns:a16="http://schemas.microsoft.com/office/drawing/2014/main" id="{08681506-08AB-49CB-8B8E-F52AA68DFEEE}"/>
              </a:ext>
            </a:extLst>
          </p:cNvPr>
          <p:cNvSpPr>
            <a:spLocks noGrp="1" noChangeArrowheads="1"/>
          </p:cNvSpPr>
          <p:nvPr>
            <p:ph type="body" idx="1"/>
          </p:nvPr>
        </p:nvSpPr>
        <p:spPr bwMode="auto">
          <a:xfrm>
            <a:off x="609600" y="1600200"/>
            <a:ext cx="109728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endParaRPr lang="en-US" altLang="zh-CN"/>
          </a:p>
          <a:p>
            <a:pPr lvl="1"/>
            <a:r>
              <a:rPr lang="zh-CN" altLang="en-US"/>
              <a:t>第二级</a:t>
            </a:r>
            <a:endParaRPr lang="en-US" altLang="zh-CN"/>
          </a:p>
          <a:p>
            <a:pPr lvl="2"/>
            <a:r>
              <a:rPr lang="zh-CN" altLang="en-US"/>
              <a:t>第三级</a:t>
            </a:r>
            <a:endParaRPr lang="en-US" altLang="zh-CN"/>
          </a:p>
          <a:p>
            <a:pPr lvl="3"/>
            <a:r>
              <a:rPr lang="zh-CN" altLang="en-US"/>
              <a:t>第四级</a:t>
            </a:r>
            <a:endParaRPr lang="en-US" altLang="zh-CN"/>
          </a:p>
          <a:p>
            <a:pPr lvl="4"/>
            <a:r>
              <a:rPr lang="zh-CN" altLang="en-US"/>
              <a:t>第五级</a:t>
            </a:r>
          </a:p>
        </p:txBody>
      </p:sp>
      <p:sp>
        <p:nvSpPr>
          <p:cNvPr id="157700" name="Rectangle 4">
            <a:extLst>
              <a:ext uri="{FF2B5EF4-FFF2-40B4-BE49-F238E27FC236}">
                <a16:creationId xmlns="" xmlns:a16="http://schemas.microsoft.com/office/drawing/2014/main" id="{5C30A3CA-F761-4014-80F3-DF3BDB39EF03}"/>
              </a:ext>
            </a:extLst>
          </p:cNvPr>
          <p:cNvSpPr>
            <a:spLocks noGrp="1" noChangeArrowheads="1"/>
          </p:cNvSpPr>
          <p:nvPr>
            <p:ph type="dt" sz="half" idx="2"/>
          </p:nvPr>
        </p:nvSpPr>
        <p:spPr bwMode="auto">
          <a:xfrm>
            <a:off x="609600" y="6245225"/>
            <a:ext cx="2844800" cy="47625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fld id="{6DFE1CBA-B0BA-4578-BC7D-7E20F5A7AC69}" type="datetime1">
              <a:rPr lang="zh-CN" altLang="en-US"/>
              <a:pPr>
                <a:defRPr/>
              </a:pPr>
              <a:t>2023/9/20</a:t>
            </a:fld>
            <a:endParaRPr lang="en-US" altLang="zh-CN"/>
          </a:p>
        </p:txBody>
      </p:sp>
      <p:sp>
        <p:nvSpPr>
          <p:cNvPr id="157701" name="Rectangle 5">
            <a:extLst>
              <a:ext uri="{FF2B5EF4-FFF2-40B4-BE49-F238E27FC236}">
                <a16:creationId xmlns="" xmlns:a16="http://schemas.microsoft.com/office/drawing/2014/main" id="{81E2F82C-377D-482B-88B8-612C713C0C50}"/>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charset="0"/>
              </a:defRPr>
            </a:lvl1pPr>
          </a:lstStyle>
          <a:p>
            <a:pPr>
              <a:defRPr/>
            </a:pPr>
            <a:endParaRPr lang="en-US" altLang="zh-CN"/>
          </a:p>
        </p:txBody>
      </p:sp>
      <p:sp>
        <p:nvSpPr>
          <p:cNvPr id="157702" name="Rectangle 6">
            <a:extLst>
              <a:ext uri="{FF2B5EF4-FFF2-40B4-BE49-F238E27FC236}">
                <a16:creationId xmlns="" xmlns:a16="http://schemas.microsoft.com/office/drawing/2014/main" id="{C8ADDF8D-7728-40D2-AD85-EA1A4B59654E}"/>
              </a:ext>
            </a:extLst>
          </p:cNvPr>
          <p:cNvSpPr>
            <a:spLocks noGrp="1" noChangeArrowheads="1"/>
          </p:cNvSpPr>
          <p:nvPr>
            <p:ph type="sldNum" sz="quarter" idx="4"/>
          </p:nvPr>
        </p:nvSpPr>
        <p:spPr bwMode="auto">
          <a:xfrm>
            <a:off x="8737600" y="6245225"/>
            <a:ext cx="2844800" cy="47625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FAEFD540-0987-4EC0-B8BB-1DE0434E63F6}"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 id="2147483699" r:id="rId7"/>
    <p:sldLayoutId id="2147483700" r:id="rId8"/>
    <p:sldLayoutId id="2147483701" r:id="rId9"/>
    <p:sldLayoutId id="2147483702" r:id="rId10"/>
    <p:sldLayoutId id="2147483703" r:id="rId11"/>
  </p:sldLayoutIdLst>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宋体" charset="0"/>
          <a:cs typeface="宋体" charset="0"/>
        </a:defRPr>
      </a:lvl2pPr>
      <a:lvl3pPr algn="ctr" rtl="0" eaLnBrk="0" fontAlgn="base" hangingPunct="0">
        <a:spcBef>
          <a:spcPct val="0"/>
        </a:spcBef>
        <a:spcAft>
          <a:spcPct val="0"/>
        </a:spcAft>
        <a:defRPr kumimoji="1" sz="4400">
          <a:solidFill>
            <a:schemeClr val="tx2"/>
          </a:solidFill>
          <a:latin typeface="Arial" charset="0"/>
          <a:ea typeface="宋体" charset="0"/>
          <a:cs typeface="宋体" charset="0"/>
        </a:defRPr>
      </a:lvl3pPr>
      <a:lvl4pPr algn="ctr" rtl="0" eaLnBrk="0" fontAlgn="base" hangingPunct="0">
        <a:spcBef>
          <a:spcPct val="0"/>
        </a:spcBef>
        <a:spcAft>
          <a:spcPct val="0"/>
        </a:spcAft>
        <a:defRPr kumimoji="1" sz="4400">
          <a:solidFill>
            <a:schemeClr val="tx2"/>
          </a:solidFill>
          <a:latin typeface="Arial" charset="0"/>
          <a:ea typeface="宋体" charset="0"/>
          <a:cs typeface="宋体" charset="0"/>
        </a:defRPr>
      </a:lvl4pPr>
      <a:lvl5pPr algn="ctr" rtl="0" eaLnBrk="0" fontAlgn="base" hangingPunct="0">
        <a:spcBef>
          <a:spcPct val="0"/>
        </a:spcBef>
        <a:spcAft>
          <a:spcPct val="0"/>
        </a:spcAft>
        <a:defRPr kumimoji="1" sz="4400">
          <a:solidFill>
            <a:schemeClr val="tx2"/>
          </a:solidFill>
          <a:latin typeface="Arial" charset="0"/>
          <a:ea typeface="宋体" charset="0"/>
          <a:cs typeface="宋体" charset="0"/>
        </a:defRPr>
      </a:lvl5pPr>
      <a:lvl6pPr marL="457200" algn="ctr" rtl="0" fontAlgn="base">
        <a:spcBef>
          <a:spcPct val="0"/>
        </a:spcBef>
        <a:spcAft>
          <a:spcPct val="0"/>
        </a:spcAft>
        <a:defRPr sz="4400">
          <a:solidFill>
            <a:schemeClr val="tx2"/>
          </a:solidFill>
          <a:latin typeface="Arial" charset="0"/>
          <a:ea typeface="宋体" charset="0"/>
          <a:cs typeface="宋体" charset="0"/>
        </a:defRPr>
      </a:lvl6pPr>
      <a:lvl7pPr marL="914400" algn="ctr" rtl="0" fontAlgn="base">
        <a:spcBef>
          <a:spcPct val="0"/>
        </a:spcBef>
        <a:spcAft>
          <a:spcPct val="0"/>
        </a:spcAft>
        <a:defRPr sz="4400">
          <a:solidFill>
            <a:schemeClr val="tx2"/>
          </a:solidFill>
          <a:latin typeface="Arial" charset="0"/>
          <a:ea typeface="宋体" charset="0"/>
          <a:cs typeface="宋体" charset="0"/>
        </a:defRPr>
      </a:lvl7pPr>
      <a:lvl8pPr marL="1371600" algn="ctr" rtl="0" fontAlgn="base">
        <a:spcBef>
          <a:spcPct val="0"/>
        </a:spcBef>
        <a:spcAft>
          <a:spcPct val="0"/>
        </a:spcAft>
        <a:defRPr sz="4400">
          <a:solidFill>
            <a:schemeClr val="tx2"/>
          </a:solidFill>
          <a:latin typeface="Arial" charset="0"/>
          <a:ea typeface="宋体" charset="0"/>
          <a:cs typeface="宋体" charset="0"/>
        </a:defRPr>
      </a:lvl8pPr>
      <a:lvl9pPr marL="1828800" algn="ctr" rtl="0" fontAlgn="base">
        <a:spcBef>
          <a:spcPct val="0"/>
        </a:spcBef>
        <a:spcAft>
          <a:spcPct val="0"/>
        </a:spcAft>
        <a:defRPr sz="4400">
          <a:solidFill>
            <a:schemeClr val="tx2"/>
          </a:solidFill>
          <a:latin typeface="Arial" charset="0"/>
          <a:ea typeface="宋体" charset="0"/>
          <a:cs typeface="宋体" charset="0"/>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defRPr>
      </a:lvl2pPr>
      <a:lvl3pPr marL="1143000" indent="-228600" algn="l" rtl="0" eaLnBrk="0" fontAlgn="base" hangingPunct="0">
        <a:spcBef>
          <a:spcPct val="20000"/>
        </a:spcBef>
        <a:spcAft>
          <a:spcPct val="0"/>
        </a:spcAft>
        <a:buChar char="•"/>
        <a:defRPr kumimoji="1" sz="2400">
          <a:solidFill>
            <a:schemeClr val="tx1"/>
          </a:solidFill>
          <a:latin typeface="+mn-lt"/>
          <a:ea typeface="+mn-ea"/>
        </a:defRPr>
      </a:lvl3pPr>
      <a:lvl4pPr marL="1600200" indent="-228600" algn="l" rtl="0" eaLnBrk="0" fontAlgn="base" hangingPunct="0">
        <a:spcBef>
          <a:spcPct val="20000"/>
        </a:spcBef>
        <a:spcAft>
          <a:spcPct val="0"/>
        </a:spcAft>
        <a:buChar char="–"/>
        <a:defRPr kumimoji="1" sz="2000">
          <a:solidFill>
            <a:schemeClr val="tx1"/>
          </a:solidFill>
          <a:latin typeface="+mn-lt"/>
          <a:ea typeface="+mn-ea"/>
        </a:defRPr>
      </a:lvl4pPr>
      <a:lvl5pPr marL="2057400" indent="-228600" algn="l" rtl="0" eaLnBrk="0" fontAlgn="base" hangingPunct="0">
        <a:spcBef>
          <a:spcPct val="20000"/>
        </a:spcBef>
        <a:spcAft>
          <a:spcPct val="0"/>
        </a:spcAft>
        <a:buChar char="»"/>
        <a:defRPr kumimoji="1"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5"/>
          <a:srcRect/>
          <a:stretch>
            <a:fillRect/>
          </a:stretch>
        </a:blip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 xmlns:a16="http://schemas.microsoft.com/office/drawing/2014/main" id="{78152500-40BE-4BE4-A8FA-7CF824F3DD98}"/>
              </a:ext>
            </a:extLst>
          </p:cNvPr>
          <p:cNvSpPr>
            <a:spLocks noGrp="1" noRot="1" noChangeArrowheads="1"/>
          </p:cNvSpPr>
          <p:nvPr>
            <p:ph type="title"/>
          </p:nvPr>
        </p:nvSpPr>
        <p:spPr bwMode="auto">
          <a:xfrm>
            <a:off x="401638" y="228600"/>
            <a:ext cx="11388725"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a:extLst>
              <a:ext uri="{FF2B5EF4-FFF2-40B4-BE49-F238E27FC236}">
                <a16:creationId xmlns="" xmlns:a16="http://schemas.microsoft.com/office/drawing/2014/main" id="{D112A0B6-A057-4E1A-BFF0-59932630AEDB}"/>
              </a:ext>
            </a:extLst>
          </p:cNvPr>
          <p:cNvSpPr>
            <a:spLocks noGrp="1" noRot="1" noChangeArrowheads="1"/>
          </p:cNvSpPr>
          <p:nvPr>
            <p:ph type="body" idx="1"/>
          </p:nvPr>
        </p:nvSpPr>
        <p:spPr bwMode="auto">
          <a:xfrm>
            <a:off x="401638" y="1600200"/>
            <a:ext cx="11388725" cy="4498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endParaRPr lang="en-US" altLang="zh-CN"/>
          </a:p>
          <a:p>
            <a:pPr lvl="1"/>
            <a:r>
              <a:rPr lang="zh-CN" altLang="en-US"/>
              <a:t>第二级</a:t>
            </a:r>
            <a:endParaRPr lang="en-US" altLang="zh-CN"/>
          </a:p>
          <a:p>
            <a:pPr lvl="2"/>
            <a:r>
              <a:rPr lang="zh-CN" altLang="en-US"/>
              <a:t>第三级</a:t>
            </a:r>
            <a:endParaRPr lang="en-US" altLang="zh-CN"/>
          </a:p>
          <a:p>
            <a:pPr lvl="3"/>
            <a:r>
              <a:rPr lang="zh-CN" altLang="en-US"/>
              <a:t>第四级</a:t>
            </a:r>
            <a:endParaRPr lang="en-US" altLang="zh-CN"/>
          </a:p>
          <a:p>
            <a:pPr lvl="4"/>
            <a:r>
              <a:rPr lang="zh-CN" altLang="en-US"/>
              <a:t>第五级</a:t>
            </a:r>
          </a:p>
        </p:txBody>
      </p:sp>
      <p:sp>
        <p:nvSpPr>
          <p:cNvPr id="238596" name="Rectangle 4">
            <a:extLst>
              <a:ext uri="{FF2B5EF4-FFF2-40B4-BE49-F238E27FC236}">
                <a16:creationId xmlns="" xmlns:a16="http://schemas.microsoft.com/office/drawing/2014/main" id="{80AE9754-4EEB-49F3-9923-B7B5DFDD9E4E}"/>
              </a:ext>
            </a:extLst>
          </p:cNvPr>
          <p:cNvSpPr>
            <a:spLocks noGrp="1" noChangeArrowheads="1"/>
          </p:cNvSpPr>
          <p:nvPr>
            <p:ph type="dt" sz="half" idx="2"/>
          </p:nvPr>
        </p:nvSpPr>
        <p:spPr bwMode="auto">
          <a:xfrm>
            <a:off x="401638" y="6245225"/>
            <a:ext cx="3052762" cy="47625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fld id="{7207BFE5-DD61-474D-8116-59B3AF379C9D}" type="datetime1">
              <a:rPr lang="zh-CN" altLang="en-US"/>
              <a:pPr>
                <a:defRPr/>
              </a:pPr>
              <a:t>2023/9/20</a:t>
            </a:fld>
            <a:endParaRPr lang="en-US" altLang="zh-CN"/>
          </a:p>
        </p:txBody>
      </p:sp>
      <p:sp>
        <p:nvSpPr>
          <p:cNvPr id="238597" name="Rectangle 5">
            <a:extLst>
              <a:ext uri="{FF2B5EF4-FFF2-40B4-BE49-F238E27FC236}">
                <a16:creationId xmlns="" xmlns:a16="http://schemas.microsoft.com/office/drawing/2014/main" id="{8622CDD6-2F30-4DE8-A253-8C6D64B31D34}"/>
              </a:ext>
            </a:extLst>
          </p:cNvPr>
          <p:cNvSpPr>
            <a:spLocks noGrp="1" noChangeArrowheads="1"/>
          </p:cNvSpPr>
          <p:nvPr>
            <p:ph type="ftr" sz="quarter" idx="3"/>
          </p:nvPr>
        </p:nvSpPr>
        <p:spPr bwMode="auto">
          <a:xfrm>
            <a:off x="4165600" y="6245225"/>
            <a:ext cx="3860800" cy="47625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charset="0"/>
              </a:defRPr>
            </a:lvl1pPr>
          </a:lstStyle>
          <a:p>
            <a:pPr>
              <a:defRPr/>
            </a:pPr>
            <a:endParaRPr lang="en-US" altLang="zh-CN"/>
          </a:p>
        </p:txBody>
      </p:sp>
      <p:sp>
        <p:nvSpPr>
          <p:cNvPr id="238598" name="Rectangle 6">
            <a:extLst>
              <a:ext uri="{FF2B5EF4-FFF2-40B4-BE49-F238E27FC236}">
                <a16:creationId xmlns="" xmlns:a16="http://schemas.microsoft.com/office/drawing/2014/main" id="{C7B3A5D8-2C25-42C5-B036-14FEBD60E93C}"/>
              </a:ext>
            </a:extLst>
          </p:cNvPr>
          <p:cNvSpPr>
            <a:spLocks noGrp="1" noChangeArrowheads="1"/>
          </p:cNvSpPr>
          <p:nvPr>
            <p:ph type="sldNum" sz="quarter" idx="4"/>
          </p:nvPr>
        </p:nvSpPr>
        <p:spPr bwMode="auto">
          <a:xfrm>
            <a:off x="8737600" y="6245225"/>
            <a:ext cx="3052763" cy="476250"/>
          </a:xfrm>
          <a:prstGeom prst="rect">
            <a:avLst/>
          </a:prstGeom>
          <a:noFill/>
          <a:ln>
            <a:noFill/>
          </a:ln>
          <a:effectLst/>
          <a:extLst>
            <a:ext uri="{909E8E84-426E-40dd-AFC4-6F175D3DCCD1}"/>
            <a:ext uri="{91240B29-F687-4f45-9708-019B960494DF}"/>
            <a:ext uri="{AF507438-7753-43e0-B8FC-AC1667EBCBE1}"/>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529279A9-35D9-43B0-A556-73388780C172}" type="slidenum">
              <a:rPr lang="en-US" altLang="zh-CN"/>
              <a:pPr>
                <a:defRPr/>
              </a:pPr>
              <a:t>‹#›</a:t>
            </a:fld>
            <a:endParaRPr lang="en-US" altLang="zh-CN"/>
          </a:p>
        </p:txBody>
      </p:sp>
    </p:spTree>
  </p:cSld>
  <p:clrMap bg1="dk2" tx1="lt1" bg2="dk1" tx2="lt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Lst>
  <p:hf hdr="0" ftr="0" dt="0"/>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charset="0"/>
          <a:ea typeface="宋体" charset="0"/>
          <a:cs typeface="宋体" charset="0"/>
        </a:defRPr>
      </a:lvl2pPr>
      <a:lvl3pPr algn="ctr" rtl="0" eaLnBrk="0" fontAlgn="base" hangingPunct="0">
        <a:spcBef>
          <a:spcPct val="0"/>
        </a:spcBef>
        <a:spcAft>
          <a:spcPct val="0"/>
        </a:spcAft>
        <a:defRPr kumimoji="1" sz="4400">
          <a:solidFill>
            <a:schemeClr val="tx2"/>
          </a:solidFill>
          <a:latin typeface="Arial" charset="0"/>
          <a:ea typeface="宋体" charset="0"/>
          <a:cs typeface="宋体" charset="0"/>
        </a:defRPr>
      </a:lvl3pPr>
      <a:lvl4pPr algn="ctr" rtl="0" eaLnBrk="0" fontAlgn="base" hangingPunct="0">
        <a:spcBef>
          <a:spcPct val="0"/>
        </a:spcBef>
        <a:spcAft>
          <a:spcPct val="0"/>
        </a:spcAft>
        <a:defRPr kumimoji="1" sz="4400">
          <a:solidFill>
            <a:schemeClr val="tx2"/>
          </a:solidFill>
          <a:latin typeface="Arial" charset="0"/>
          <a:ea typeface="宋体" charset="0"/>
          <a:cs typeface="宋体" charset="0"/>
        </a:defRPr>
      </a:lvl4pPr>
      <a:lvl5pPr algn="ctr" rtl="0" eaLnBrk="0" fontAlgn="base" hangingPunct="0">
        <a:spcBef>
          <a:spcPct val="0"/>
        </a:spcBef>
        <a:spcAft>
          <a:spcPct val="0"/>
        </a:spcAft>
        <a:defRPr kumimoji="1" sz="4400">
          <a:solidFill>
            <a:schemeClr val="tx2"/>
          </a:solidFill>
          <a:latin typeface="Arial" charset="0"/>
          <a:ea typeface="宋体" charset="0"/>
          <a:cs typeface="宋体" charset="0"/>
        </a:defRPr>
      </a:lvl5pPr>
      <a:lvl6pPr marL="457200" algn="ctr" rtl="0" fontAlgn="base">
        <a:spcBef>
          <a:spcPct val="0"/>
        </a:spcBef>
        <a:spcAft>
          <a:spcPct val="0"/>
        </a:spcAft>
        <a:defRPr sz="4400">
          <a:solidFill>
            <a:schemeClr val="tx2"/>
          </a:solidFill>
          <a:latin typeface="Arial" charset="0"/>
          <a:ea typeface="宋体" charset="0"/>
          <a:cs typeface="宋体" charset="0"/>
        </a:defRPr>
      </a:lvl6pPr>
      <a:lvl7pPr marL="914400" algn="ctr" rtl="0" fontAlgn="base">
        <a:spcBef>
          <a:spcPct val="0"/>
        </a:spcBef>
        <a:spcAft>
          <a:spcPct val="0"/>
        </a:spcAft>
        <a:defRPr sz="4400">
          <a:solidFill>
            <a:schemeClr val="tx2"/>
          </a:solidFill>
          <a:latin typeface="Arial" charset="0"/>
          <a:ea typeface="宋体" charset="0"/>
          <a:cs typeface="宋体" charset="0"/>
        </a:defRPr>
      </a:lvl7pPr>
      <a:lvl8pPr marL="1371600" algn="ctr" rtl="0" fontAlgn="base">
        <a:spcBef>
          <a:spcPct val="0"/>
        </a:spcBef>
        <a:spcAft>
          <a:spcPct val="0"/>
        </a:spcAft>
        <a:defRPr sz="4400">
          <a:solidFill>
            <a:schemeClr val="tx2"/>
          </a:solidFill>
          <a:latin typeface="Arial" charset="0"/>
          <a:ea typeface="宋体" charset="0"/>
          <a:cs typeface="宋体" charset="0"/>
        </a:defRPr>
      </a:lvl8pPr>
      <a:lvl9pPr marL="1828800" algn="ctr" rtl="0" fontAlgn="base">
        <a:spcBef>
          <a:spcPct val="0"/>
        </a:spcBef>
        <a:spcAft>
          <a:spcPct val="0"/>
        </a:spcAft>
        <a:defRPr sz="4400">
          <a:solidFill>
            <a:schemeClr val="tx2"/>
          </a:solidFill>
          <a:latin typeface="Arial" charset="0"/>
          <a:ea typeface="宋体" charset="0"/>
          <a:cs typeface="宋体" charset="0"/>
        </a:defRPr>
      </a:lvl9pPr>
    </p:titleStyle>
    <p:body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5000"/>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w"/>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Wingdings" panose="05000000000000000000" pitchFamily="2" charset="2"/>
        <a:buChar char="ª"/>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charset="0"/>
        <a:buChar char="w"/>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charset="0"/>
        <a:buChar char="w"/>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charset="0"/>
        <a:buChar char="w"/>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charset="0"/>
        <a:buChar char="w"/>
        <a:defRPr sz="2000">
          <a:solidFill>
            <a:schemeClr val="tx1"/>
          </a:solidFill>
          <a:latin typeface="+mn-lt"/>
          <a:ea typeface="+mn-ea"/>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8" Type="http://schemas.openxmlformats.org/officeDocument/2006/relationships/slide" Target="slide19.xml"/><Relationship Id="rId3" Type="http://schemas.openxmlformats.org/officeDocument/2006/relationships/image" Target="../media/image18.jpeg"/><Relationship Id="rId7"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hyperlink" Target="http://dachina.cc/product_info.php?cPath=3_32&amp;products_id=592&amp;language=cn" TargetMode="External"/><Relationship Id="rId5" Type="http://schemas.openxmlformats.org/officeDocument/2006/relationships/image" Target="../media/image19.jpeg"/><Relationship Id="rId4" Type="http://schemas.openxmlformats.org/officeDocument/2006/relationships/hyperlink" Target="http://pic.07cn.com/html/dytk/amdy/200541715310.htm" TargetMode="External"/><Relationship Id="rId9" Type="http://schemas.openxmlformats.org/officeDocument/2006/relationships/image" Target="../media/image21.jpeg"/></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slide" Target="slide16.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8" Type="http://schemas.openxmlformats.org/officeDocument/2006/relationships/slide" Target="slide33.xml"/><Relationship Id="rId3" Type="http://schemas.openxmlformats.org/officeDocument/2006/relationships/image" Target="../media/image27.jpeg"/><Relationship Id="rId7" Type="http://schemas.openxmlformats.org/officeDocument/2006/relationships/image" Target="../media/image30.jpeg"/><Relationship Id="rId2" Type="http://schemas.openxmlformats.org/officeDocument/2006/relationships/image" Target="../media/image26.jpeg"/><Relationship Id="rId1" Type="http://schemas.openxmlformats.org/officeDocument/2006/relationships/slideLayout" Target="../slideLayouts/slideLayout13.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slide" Target="slide26.xml"/><Relationship Id="rId9" Type="http://schemas.openxmlformats.org/officeDocument/2006/relationships/image" Target="../media/image31.jpeg"/></Relationships>
</file>

<file path=ppt/slides/_rels/slide2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slide" Target="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notesSlide" Target="../notesSlides/notesSlide5.xml"/><Relationship Id="rId1" Type="http://schemas.openxmlformats.org/officeDocument/2006/relationships/slideLayout" Target="../slideLayouts/slideLayout13.xml"/><Relationship Id="rId5" Type="http://schemas.openxmlformats.org/officeDocument/2006/relationships/image" Target="../media/image37.wmf"/><Relationship Id="rId4" Type="http://schemas.openxmlformats.org/officeDocument/2006/relationships/image" Target="../media/image36.w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slide" Target="slide56.xml"/><Relationship Id="rId2" Type="http://schemas.openxmlformats.org/officeDocument/2006/relationships/image" Target="../media/image38.jpe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3.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13.xml"/><Relationship Id="rId4" Type="http://schemas.openxmlformats.org/officeDocument/2006/relationships/image" Target="../media/image42.wmf"/></Relationships>
</file>

<file path=ppt/slides/_rels/slide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18.xml"/><Relationship Id="rId4" Type="http://schemas.openxmlformats.org/officeDocument/2006/relationships/image" Target="../media/image45.jpeg"/></Relationships>
</file>

<file path=ppt/slides/_rels/slide52.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1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 Target="slide5.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椭圆 63">
            <a:extLst>
              <a:ext uri="{FF2B5EF4-FFF2-40B4-BE49-F238E27FC236}">
                <a16:creationId xmlns="" xmlns:a16="http://schemas.microsoft.com/office/drawing/2014/main" id="{0D834431-2AD5-4B90-9082-E1C38BA33E22}"/>
              </a:ext>
            </a:extLst>
          </p:cNvPr>
          <p:cNvSpPr>
            <a:spLocks noChangeArrowheads="1"/>
          </p:cNvSpPr>
          <p:nvPr/>
        </p:nvSpPr>
        <p:spPr bwMode="auto">
          <a:xfrm>
            <a:off x="4537075" y="4691063"/>
            <a:ext cx="1670050" cy="754062"/>
          </a:xfrm>
          <a:prstGeom prst="ellipse">
            <a:avLst/>
          </a:prstGeom>
          <a:solidFill>
            <a:schemeClr val="accent1"/>
          </a:solidFill>
          <a:ln w="9525" algn="ctr">
            <a:solidFill>
              <a:schemeClr val="tx1"/>
            </a:solidFill>
            <a:round/>
            <a:headEnd/>
            <a:tailEnd/>
          </a:ln>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4099" name="椭圆 64">
            <a:extLst>
              <a:ext uri="{FF2B5EF4-FFF2-40B4-BE49-F238E27FC236}">
                <a16:creationId xmlns="" xmlns:a16="http://schemas.microsoft.com/office/drawing/2014/main" id="{7F0E6D26-06DB-4D9E-81B8-E3BEC5C13B0C}"/>
              </a:ext>
            </a:extLst>
          </p:cNvPr>
          <p:cNvSpPr>
            <a:spLocks noChangeArrowheads="1"/>
          </p:cNvSpPr>
          <p:nvPr/>
        </p:nvSpPr>
        <p:spPr bwMode="auto">
          <a:xfrm>
            <a:off x="4537075" y="3590925"/>
            <a:ext cx="1670050" cy="754063"/>
          </a:xfrm>
          <a:prstGeom prst="ellipse">
            <a:avLst/>
          </a:prstGeom>
          <a:solidFill>
            <a:schemeClr val="accent1"/>
          </a:solidFill>
          <a:ln w="9525" algn="ctr">
            <a:solidFill>
              <a:schemeClr val="tx1"/>
            </a:solidFill>
            <a:round/>
            <a:headEnd/>
            <a:tailEnd/>
          </a:ln>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4100" name="椭圆 1">
            <a:extLst>
              <a:ext uri="{FF2B5EF4-FFF2-40B4-BE49-F238E27FC236}">
                <a16:creationId xmlns="" xmlns:a16="http://schemas.microsoft.com/office/drawing/2014/main" id="{EBBD6DD6-0136-45A6-A8F5-617B9B48080D}"/>
              </a:ext>
            </a:extLst>
          </p:cNvPr>
          <p:cNvSpPr>
            <a:spLocks noChangeArrowheads="1"/>
          </p:cNvSpPr>
          <p:nvPr/>
        </p:nvSpPr>
        <p:spPr bwMode="auto">
          <a:xfrm>
            <a:off x="4481513" y="2570163"/>
            <a:ext cx="1670050" cy="755650"/>
          </a:xfrm>
          <a:prstGeom prst="ellipse">
            <a:avLst/>
          </a:prstGeom>
          <a:solidFill>
            <a:schemeClr val="accent1"/>
          </a:solidFill>
          <a:ln w="9525" algn="ctr">
            <a:solidFill>
              <a:schemeClr val="tx1"/>
            </a:solidFill>
            <a:round/>
            <a:headEnd/>
            <a:tailEnd/>
          </a:ln>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59" name="Rectangle 5">
            <a:extLst>
              <a:ext uri="{FF2B5EF4-FFF2-40B4-BE49-F238E27FC236}">
                <a16:creationId xmlns="" xmlns:a16="http://schemas.microsoft.com/office/drawing/2014/main" id="{EC182053-212A-48AF-9C80-D4E156AB53F5}"/>
              </a:ext>
            </a:extLst>
          </p:cNvPr>
          <p:cNvSpPr txBox="1">
            <a:spLocks noRot="1" noChangeArrowheads="1"/>
          </p:cNvSpPr>
          <p:nvPr/>
        </p:nvSpPr>
        <p:spPr bwMode="auto">
          <a:xfrm>
            <a:off x="4033838" y="2276475"/>
            <a:ext cx="8229600" cy="1368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5000"/>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w"/>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Wingdings" panose="05000000000000000000" pitchFamily="2" charset="2"/>
              <a:buChar char="ª"/>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charset="0"/>
              <a:buChar char="w"/>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charset="0"/>
              <a:buChar char="w"/>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charset="0"/>
              <a:buChar char="w"/>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charset="0"/>
              <a:buChar char="w"/>
              <a:defRPr sz="2000">
                <a:solidFill>
                  <a:schemeClr val="tx1"/>
                </a:solidFill>
                <a:latin typeface="+mn-lt"/>
                <a:ea typeface="+mn-ea"/>
              </a:defRPr>
            </a:lvl9pPr>
          </a:lstStyle>
          <a:p>
            <a:pPr eaLnBrk="1" hangingPunct="1">
              <a:lnSpc>
                <a:spcPct val="200000"/>
              </a:lnSpc>
              <a:buFont typeface="Wingdings" panose="05000000000000000000" pitchFamily="2" charset="2"/>
              <a:buNone/>
              <a:defRPr/>
            </a:pPr>
            <a:r>
              <a:rPr kumimoji="0" lang="en-US" altLang="zh-CN" b="1" kern="0" dirty="0">
                <a:solidFill>
                  <a:srgbClr val="000000"/>
                </a:solidFill>
                <a:latin typeface="华文中宋" panose="02010600040101010101" pitchFamily="2" charset="-122"/>
                <a:ea typeface="华文中宋" panose="02010600040101010101" pitchFamily="2" charset="-122"/>
              </a:rPr>
              <a:t>     </a:t>
            </a:r>
            <a:r>
              <a:rPr kumimoji="0" lang="zh-CN" altLang="en-US" b="1" kern="0" dirty="0">
                <a:solidFill>
                  <a:srgbClr val="000000"/>
                </a:solidFill>
                <a:latin typeface="华文中宋" panose="02010600040101010101" pitchFamily="2" charset="-122"/>
                <a:ea typeface="华文中宋" panose="02010600040101010101" pitchFamily="2" charset="-122"/>
              </a:rPr>
              <a:t>第一章</a:t>
            </a:r>
            <a:r>
              <a:rPr kumimoji="0" lang="en-US" altLang="zh-CN" b="1" kern="0" dirty="0">
                <a:solidFill>
                  <a:srgbClr val="000000"/>
                </a:solidFill>
                <a:latin typeface="华文中宋" panose="02010600040101010101" pitchFamily="2" charset="-122"/>
                <a:ea typeface="华文中宋" panose="02010600040101010101" pitchFamily="2" charset="-122"/>
              </a:rPr>
              <a:t>  </a:t>
            </a:r>
            <a:r>
              <a:rPr kumimoji="0" lang="zh-CN" altLang="en-US" b="1" kern="0" dirty="0">
                <a:solidFill>
                  <a:srgbClr val="000000"/>
                </a:solidFill>
                <a:latin typeface="华文中宋" panose="02010600040101010101" pitchFamily="2" charset="-122"/>
                <a:ea typeface="华文中宋" panose="02010600040101010101" pitchFamily="2" charset="-122"/>
              </a:rPr>
              <a:t>古代及中世纪的经济思想</a:t>
            </a:r>
            <a:endParaRPr kumimoji="0" lang="en-US" altLang="zh-CN" b="1" kern="0" dirty="0">
              <a:solidFill>
                <a:srgbClr val="000000"/>
              </a:solidFill>
              <a:latin typeface="华文中宋" panose="02010600040101010101" pitchFamily="2" charset="-122"/>
              <a:ea typeface="华文中宋" panose="02010600040101010101" pitchFamily="2" charset="-122"/>
            </a:endParaRPr>
          </a:p>
          <a:p>
            <a:pPr eaLnBrk="1" hangingPunct="1">
              <a:lnSpc>
                <a:spcPct val="200000"/>
              </a:lnSpc>
              <a:buFont typeface="Wingdings" panose="05000000000000000000" pitchFamily="2" charset="2"/>
              <a:buNone/>
              <a:defRPr/>
            </a:pPr>
            <a:r>
              <a:rPr kumimoji="0" lang="en-US" altLang="zh-CN" b="1" kern="0" dirty="0">
                <a:solidFill>
                  <a:srgbClr val="000000"/>
                </a:solidFill>
                <a:latin typeface="华文中宋" panose="02010600040101010101" pitchFamily="2" charset="-122"/>
                <a:ea typeface="华文中宋" panose="02010600040101010101" pitchFamily="2" charset="-122"/>
              </a:rPr>
              <a:t>     </a:t>
            </a:r>
            <a:r>
              <a:rPr kumimoji="0" lang="zh-CN" altLang="en-US" b="1" kern="0" dirty="0">
                <a:solidFill>
                  <a:srgbClr val="000000"/>
                </a:solidFill>
                <a:latin typeface="华文中宋" panose="02010600040101010101" pitchFamily="2" charset="-122"/>
                <a:ea typeface="华文中宋" panose="02010600040101010101" pitchFamily="2" charset="-122"/>
              </a:rPr>
              <a:t>第二章</a:t>
            </a:r>
            <a:r>
              <a:rPr kumimoji="0" lang="en-US" altLang="zh-CN" b="1" kern="0" dirty="0">
                <a:solidFill>
                  <a:srgbClr val="000000"/>
                </a:solidFill>
                <a:latin typeface="华文中宋" panose="02010600040101010101" pitchFamily="2" charset="-122"/>
                <a:ea typeface="华文中宋" panose="02010600040101010101" pitchFamily="2" charset="-122"/>
              </a:rPr>
              <a:t>  </a:t>
            </a:r>
            <a:r>
              <a:rPr kumimoji="0" lang="zh-CN" altLang="en-US" b="1" kern="0" dirty="0">
                <a:solidFill>
                  <a:srgbClr val="000000"/>
                </a:solidFill>
                <a:latin typeface="华文中宋" panose="02010600040101010101" pitchFamily="2" charset="-122"/>
                <a:ea typeface="华文中宋" panose="02010600040101010101" pitchFamily="2" charset="-122"/>
              </a:rPr>
              <a:t>重商主义</a:t>
            </a:r>
            <a:endParaRPr kumimoji="0" lang="en-US" altLang="zh-CN" b="1" kern="0" dirty="0">
              <a:solidFill>
                <a:srgbClr val="000000"/>
              </a:solidFill>
              <a:latin typeface="华文中宋" panose="02010600040101010101" pitchFamily="2" charset="-122"/>
              <a:ea typeface="华文中宋" panose="02010600040101010101" pitchFamily="2" charset="-122"/>
            </a:endParaRPr>
          </a:p>
          <a:p>
            <a:pPr eaLnBrk="1" hangingPunct="1">
              <a:lnSpc>
                <a:spcPct val="200000"/>
              </a:lnSpc>
              <a:buFont typeface="Wingdings" panose="05000000000000000000" pitchFamily="2" charset="2"/>
              <a:buNone/>
              <a:defRPr/>
            </a:pPr>
            <a:r>
              <a:rPr kumimoji="0" lang="en-US" altLang="zh-CN" b="1" kern="0" dirty="0">
                <a:solidFill>
                  <a:srgbClr val="000000"/>
                </a:solidFill>
                <a:latin typeface="华文中宋" panose="02010600040101010101" pitchFamily="2" charset="-122"/>
                <a:ea typeface="华文中宋" panose="02010600040101010101" pitchFamily="2" charset="-122"/>
              </a:rPr>
              <a:t>     </a:t>
            </a:r>
            <a:r>
              <a:rPr kumimoji="0" lang="zh-CN" altLang="en-US" b="1" kern="0" dirty="0">
                <a:solidFill>
                  <a:srgbClr val="000000"/>
                </a:solidFill>
                <a:latin typeface="华文中宋" panose="02010600040101010101" pitchFamily="2" charset="-122"/>
                <a:ea typeface="华文中宋" panose="02010600040101010101" pitchFamily="2" charset="-122"/>
              </a:rPr>
              <a:t>第三章</a:t>
            </a:r>
            <a:r>
              <a:rPr kumimoji="0" lang="en-US" altLang="zh-CN" b="1" kern="0" dirty="0">
                <a:solidFill>
                  <a:srgbClr val="000000"/>
                </a:solidFill>
                <a:latin typeface="华文中宋" panose="02010600040101010101" pitchFamily="2" charset="-122"/>
                <a:ea typeface="华文中宋" panose="02010600040101010101" pitchFamily="2" charset="-122"/>
              </a:rPr>
              <a:t>  </a:t>
            </a:r>
            <a:r>
              <a:rPr kumimoji="0" lang="zh-CN" altLang="en-US" b="1" kern="0" dirty="0">
                <a:solidFill>
                  <a:srgbClr val="000000"/>
                </a:solidFill>
                <a:latin typeface="华文中宋" panose="02010600040101010101" pitchFamily="2" charset="-122"/>
                <a:ea typeface="华文中宋" panose="02010600040101010101" pitchFamily="2" charset="-122"/>
              </a:rPr>
              <a:t>重农学派</a:t>
            </a:r>
          </a:p>
        </p:txBody>
      </p:sp>
      <p:sp>
        <p:nvSpPr>
          <p:cNvPr id="10242" name="Rectangle 2">
            <a:extLst>
              <a:ext uri="{FF2B5EF4-FFF2-40B4-BE49-F238E27FC236}">
                <a16:creationId xmlns="" xmlns:a16="http://schemas.microsoft.com/office/drawing/2014/main" id="{F1CE4E22-B583-45A1-A6E5-C4764ECEF219}"/>
              </a:ext>
            </a:extLst>
          </p:cNvPr>
          <p:cNvSpPr>
            <a:spLocks noGrp="1" noRot="1" noChangeArrowheads="1"/>
          </p:cNvSpPr>
          <p:nvPr>
            <p:ph type="title"/>
          </p:nvPr>
        </p:nvSpPr>
        <p:spPr>
          <a:xfrm>
            <a:off x="2406650" y="566738"/>
            <a:ext cx="8229600" cy="1139825"/>
          </a:xfrm>
        </p:spPr>
        <p:txBody>
          <a:bodyPr/>
          <a:lstStyle/>
          <a:p>
            <a:pPr eaLnBrk="1" hangingPunct="1">
              <a:defRPr/>
            </a:pPr>
            <a:r>
              <a:rPr kumimoji="0" lang="zh-CN" altLang="en-US" sz="4800" b="1">
                <a:solidFill>
                  <a:srgbClr val="000000"/>
                </a:solidFill>
                <a:latin typeface="华文中宋" panose="02010600040101010101" pitchFamily="2" charset="-122"/>
                <a:ea typeface="华文中宋" panose="02010600040101010101" pitchFamily="2" charset="-122"/>
              </a:rPr>
              <a:t>第一篇</a:t>
            </a:r>
            <a:r>
              <a:rPr kumimoji="0" lang="en-US" altLang="zh-CN" sz="4800" b="1">
                <a:solidFill>
                  <a:srgbClr val="000000"/>
                </a:solidFill>
                <a:latin typeface="华文中宋" panose="02010600040101010101" pitchFamily="2" charset="-122"/>
                <a:ea typeface="华文中宋" panose="02010600040101010101" pitchFamily="2" charset="-122"/>
              </a:rPr>
              <a:t>   </a:t>
            </a:r>
            <a:r>
              <a:rPr kumimoji="0" lang="zh-CN" altLang="en-US" sz="4800" b="1">
                <a:solidFill>
                  <a:srgbClr val="000000"/>
                </a:solidFill>
                <a:latin typeface="华文中宋" panose="02010600040101010101" pitchFamily="2" charset="-122"/>
                <a:ea typeface="华文中宋" panose="02010600040101010101" pitchFamily="2" charset="-122"/>
              </a:rPr>
              <a:t>前古典时期</a:t>
            </a:r>
            <a:endParaRPr kumimoji="0" lang="zh-CN" altLang="en-US" sz="4800" b="1">
              <a:solidFill>
                <a:schemeClr val="accent4">
                  <a:lumMod val="25000"/>
                </a:schemeClr>
              </a:solidFill>
              <a:latin typeface="华文中宋" panose="02010600040101010101" pitchFamily="2" charset="-122"/>
              <a:ea typeface="华文中宋" panose="02010600040101010101" pitchFamily="2" charset="-122"/>
            </a:endParaRPr>
          </a:p>
        </p:txBody>
      </p:sp>
      <p:grpSp>
        <p:nvGrpSpPr>
          <p:cNvPr id="4103" name="组合 30">
            <a:extLst>
              <a:ext uri="{FF2B5EF4-FFF2-40B4-BE49-F238E27FC236}">
                <a16:creationId xmlns="" xmlns:a16="http://schemas.microsoft.com/office/drawing/2014/main" id="{D23E7D61-9700-4973-8828-D6EE1FB0343C}"/>
              </a:ext>
            </a:extLst>
          </p:cNvPr>
          <p:cNvGrpSpPr>
            <a:grpSpLocks/>
          </p:cNvGrpSpPr>
          <p:nvPr/>
        </p:nvGrpSpPr>
        <p:grpSpPr bwMode="auto">
          <a:xfrm>
            <a:off x="614363" y="1628775"/>
            <a:ext cx="3249612" cy="4443413"/>
            <a:chOff x="1078816" y="964066"/>
            <a:chExt cx="2222812" cy="2923236"/>
          </a:xfrm>
        </p:grpSpPr>
        <p:sp>
          <p:nvSpPr>
            <p:cNvPr id="4106" name="Freeform 7">
              <a:extLst>
                <a:ext uri="{FF2B5EF4-FFF2-40B4-BE49-F238E27FC236}">
                  <a16:creationId xmlns="" xmlns:a16="http://schemas.microsoft.com/office/drawing/2014/main" id="{2235B40E-2E0C-45CA-9191-6B05E3DD39ED}"/>
                </a:ext>
              </a:extLst>
            </p:cNvPr>
            <p:cNvSpPr>
              <a:spLocks/>
            </p:cNvSpPr>
            <p:nvPr/>
          </p:nvSpPr>
          <p:spPr bwMode="auto">
            <a:xfrm>
              <a:off x="1078816" y="2540257"/>
              <a:ext cx="696716" cy="1019561"/>
            </a:xfrm>
            <a:custGeom>
              <a:avLst/>
              <a:gdLst>
                <a:gd name="T0" fmla="*/ 2147483646 w 375"/>
                <a:gd name="T1" fmla="*/ 0 h 549"/>
                <a:gd name="T2" fmla="*/ 2147483646 w 375"/>
                <a:gd name="T3" fmla="*/ 2147483646 h 549"/>
                <a:gd name="T4" fmla="*/ 0 w 375"/>
                <a:gd name="T5" fmla="*/ 2147483646 h 549"/>
                <a:gd name="T6" fmla="*/ 2147483646 w 375"/>
                <a:gd name="T7" fmla="*/ 2147483646 h 549"/>
                <a:gd name="T8" fmla="*/ 2147483646 w 375"/>
                <a:gd name="T9" fmla="*/ 2147483646 h 549"/>
                <a:gd name="T10" fmla="*/ 2147483646 w 375"/>
                <a:gd name="T11" fmla="*/ 0 h 5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5" h="549">
                  <a:moveTo>
                    <a:pt x="94" y="0"/>
                  </a:moveTo>
                  <a:cubicBezTo>
                    <a:pt x="65" y="0"/>
                    <a:pt x="37" y="4"/>
                    <a:pt x="11" y="12"/>
                  </a:cubicBezTo>
                  <a:cubicBezTo>
                    <a:pt x="3" y="49"/>
                    <a:pt x="0" y="87"/>
                    <a:pt x="0" y="127"/>
                  </a:cubicBezTo>
                  <a:cubicBezTo>
                    <a:pt x="0" y="291"/>
                    <a:pt x="66" y="441"/>
                    <a:pt x="174" y="549"/>
                  </a:cubicBezTo>
                  <a:cubicBezTo>
                    <a:pt x="290" y="514"/>
                    <a:pt x="375" y="407"/>
                    <a:pt x="375" y="280"/>
                  </a:cubicBezTo>
                  <a:cubicBezTo>
                    <a:pt x="375" y="125"/>
                    <a:pt x="249" y="0"/>
                    <a:pt x="94" y="0"/>
                  </a:cubicBezTo>
                  <a:close/>
                </a:path>
              </a:pathLst>
            </a:cu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4107" name="Freeform 8">
              <a:extLst>
                <a:ext uri="{FF2B5EF4-FFF2-40B4-BE49-F238E27FC236}">
                  <a16:creationId xmlns="" xmlns:a16="http://schemas.microsoft.com/office/drawing/2014/main" id="{8747915A-BF11-4DFD-BE08-45844D5F15FE}"/>
                </a:ext>
              </a:extLst>
            </p:cNvPr>
            <p:cNvSpPr>
              <a:spLocks/>
            </p:cNvSpPr>
            <p:nvPr/>
          </p:nvSpPr>
          <p:spPr bwMode="auto">
            <a:xfrm>
              <a:off x="1088093" y="2231327"/>
              <a:ext cx="600234" cy="615077"/>
            </a:xfrm>
            <a:custGeom>
              <a:avLst/>
              <a:gdLst>
                <a:gd name="T0" fmla="*/ 2147483646 w 323"/>
                <a:gd name="T1" fmla="*/ 0 h 331"/>
                <a:gd name="T2" fmla="*/ 2147483646 w 323"/>
                <a:gd name="T3" fmla="*/ 2147483646 h 331"/>
                <a:gd name="T4" fmla="*/ 0 w 323"/>
                <a:gd name="T5" fmla="*/ 2147483646 h 331"/>
                <a:gd name="T6" fmla="*/ 2147483646 w 323"/>
                <a:gd name="T7" fmla="*/ 2147483646 h 331"/>
                <a:gd name="T8" fmla="*/ 2147483646 w 323"/>
                <a:gd name="T9" fmla="*/ 2147483646 h 331"/>
                <a:gd name="T10" fmla="*/ 2147483646 w 323"/>
                <a:gd name="T11" fmla="*/ 0 h 3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3" h="331">
                  <a:moveTo>
                    <a:pt x="158" y="0"/>
                  </a:moveTo>
                  <a:cubicBezTo>
                    <a:pt x="117" y="0"/>
                    <a:pt x="80" y="14"/>
                    <a:pt x="51" y="38"/>
                  </a:cubicBezTo>
                  <a:cubicBezTo>
                    <a:pt x="25" y="94"/>
                    <a:pt x="8" y="153"/>
                    <a:pt x="0" y="216"/>
                  </a:cubicBezTo>
                  <a:cubicBezTo>
                    <a:pt x="21" y="283"/>
                    <a:pt x="84" y="331"/>
                    <a:pt x="158" y="331"/>
                  </a:cubicBezTo>
                  <a:cubicBezTo>
                    <a:pt x="249" y="331"/>
                    <a:pt x="323" y="257"/>
                    <a:pt x="323" y="166"/>
                  </a:cubicBezTo>
                  <a:cubicBezTo>
                    <a:pt x="323" y="74"/>
                    <a:pt x="249" y="0"/>
                    <a:pt x="158" y="0"/>
                  </a:cubicBezTo>
                  <a:close/>
                </a:path>
              </a:pathLst>
            </a:cu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4" name="Oval 9">
              <a:extLst>
                <a:ext uri="{FF2B5EF4-FFF2-40B4-BE49-F238E27FC236}">
                  <a16:creationId xmlns="" xmlns:a16="http://schemas.microsoft.com/office/drawing/2014/main" id="{CBFCC25C-D140-4599-884B-3300455BD8FE}"/>
                </a:ext>
              </a:extLst>
            </p:cNvPr>
            <p:cNvSpPr>
              <a:spLocks noChangeArrowheads="1"/>
            </p:cNvSpPr>
            <p:nvPr/>
          </p:nvSpPr>
          <p:spPr bwMode="auto">
            <a:xfrm>
              <a:off x="1530545" y="2179731"/>
              <a:ext cx="507109" cy="507571"/>
            </a:xfrm>
            <a:prstGeom prst="ellipse">
              <a:avLst/>
            </a:prstGeom>
            <a:solidFill>
              <a:schemeClr val="accent5">
                <a:alpha val="70000"/>
              </a:schemeClr>
            </a:solidFill>
            <a:ln>
              <a:noFill/>
            </a:ln>
          </p:spPr>
          <p:txBody>
            <a:bodyPr/>
            <a:lstStyle/>
            <a:p>
              <a:pPr>
                <a:defRPr/>
              </a:pPr>
              <a:endParaRPr lang="zh-CN" altLang="en-US"/>
            </a:p>
          </p:txBody>
        </p:sp>
        <p:sp>
          <p:nvSpPr>
            <p:cNvPr id="4109" name="Oval 10">
              <a:extLst>
                <a:ext uri="{FF2B5EF4-FFF2-40B4-BE49-F238E27FC236}">
                  <a16:creationId xmlns="" xmlns:a16="http://schemas.microsoft.com/office/drawing/2014/main" id="{664EDBB1-FFEE-4071-8AD3-236F39285D6F}"/>
                </a:ext>
              </a:extLst>
            </p:cNvPr>
            <p:cNvSpPr>
              <a:spLocks noChangeArrowheads="1"/>
            </p:cNvSpPr>
            <p:nvPr/>
          </p:nvSpPr>
          <p:spPr bwMode="auto">
            <a:xfrm>
              <a:off x="2050137" y="1993832"/>
              <a:ext cx="576113" cy="574257"/>
            </a:xfrm>
            <a:prstGeom prst="ellipse">
              <a:avLst/>
            </a:prstGeom>
            <a:solidFill>
              <a:srgbClr val="00B0F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4110" name="Oval 11">
              <a:extLst>
                <a:ext uri="{FF2B5EF4-FFF2-40B4-BE49-F238E27FC236}">
                  <a16:creationId xmlns="" xmlns:a16="http://schemas.microsoft.com/office/drawing/2014/main" id="{ABA2E538-4812-4931-8089-05EB47294BEE}"/>
                </a:ext>
              </a:extLst>
            </p:cNvPr>
            <p:cNvSpPr>
              <a:spLocks noChangeArrowheads="1"/>
            </p:cNvSpPr>
            <p:nvPr/>
          </p:nvSpPr>
          <p:spPr bwMode="auto">
            <a:xfrm>
              <a:off x="1688327" y="1950229"/>
              <a:ext cx="413762" cy="412834"/>
            </a:xfrm>
            <a:prstGeom prst="ellipse">
              <a:avLst/>
            </a:pr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4111" name="Oval 12">
              <a:extLst>
                <a:ext uri="{FF2B5EF4-FFF2-40B4-BE49-F238E27FC236}">
                  <a16:creationId xmlns="" xmlns:a16="http://schemas.microsoft.com/office/drawing/2014/main" id="{6237BACC-A84D-420F-8D22-04A9A5526761}"/>
                </a:ext>
              </a:extLst>
            </p:cNvPr>
            <p:cNvSpPr>
              <a:spLocks noChangeArrowheads="1"/>
            </p:cNvSpPr>
            <p:nvPr/>
          </p:nvSpPr>
          <p:spPr bwMode="auto">
            <a:xfrm>
              <a:off x="1955510" y="1555021"/>
              <a:ext cx="256050" cy="256050"/>
            </a:xfrm>
            <a:prstGeom prst="ellipse">
              <a:avLst/>
            </a:prstGeom>
            <a:solidFill>
              <a:srgbClr val="00B0F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4112" name="Oval 13">
              <a:extLst>
                <a:ext uri="{FF2B5EF4-FFF2-40B4-BE49-F238E27FC236}">
                  <a16:creationId xmlns="" xmlns:a16="http://schemas.microsoft.com/office/drawing/2014/main" id="{20A06E02-0546-47E1-B81D-DAF1B96A92DD}"/>
                </a:ext>
              </a:extLst>
            </p:cNvPr>
            <p:cNvSpPr>
              <a:spLocks noChangeArrowheads="1"/>
            </p:cNvSpPr>
            <p:nvPr/>
          </p:nvSpPr>
          <p:spPr bwMode="auto">
            <a:xfrm>
              <a:off x="2389682" y="1158887"/>
              <a:ext cx="86278" cy="87205"/>
            </a:xfrm>
            <a:prstGeom prst="ellipse">
              <a:avLst/>
            </a:pr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4113" name="Oval 14">
              <a:extLst>
                <a:ext uri="{FF2B5EF4-FFF2-40B4-BE49-F238E27FC236}">
                  <a16:creationId xmlns="" xmlns:a16="http://schemas.microsoft.com/office/drawing/2014/main" id="{15D454C8-CF3A-4262-A461-D8F3C1D0EC19}"/>
                </a:ext>
              </a:extLst>
            </p:cNvPr>
            <p:cNvSpPr>
              <a:spLocks noChangeArrowheads="1"/>
            </p:cNvSpPr>
            <p:nvPr/>
          </p:nvSpPr>
          <p:spPr bwMode="auto">
            <a:xfrm>
              <a:off x="1532470" y="1755408"/>
              <a:ext cx="85350" cy="85350"/>
            </a:xfrm>
            <a:prstGeom prst="ellipse">
              <a:avLst/>
            </a:pr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4114" name="Oval 15">
              <a:extLst>
                <a:ext uri="{FF2B5EF4-FFF2-40B4-BE49-F238E27FC236}">
                  <a16:creationId xmlns="" xmlns:a16="http://schemas.microsoft.com/office/drawing/2014/main" id="{6C0A3356-368A-4A93-88A2-AE1CAD8B04D0}"/>
                </a:ext>
              </a:extLst>
            </p:cNvPr>
            <p:cNvSpPr>
              <a:spLocks noChangeArrowheads="1"/>
            </p:cNvSpPr>
            <p:nvPr/>
          </p:nvSpPr>
          <p:spPr bwMode="auto">
            <a:xfrm>
              <a:off x="2068691" y="1905698"/>
              <a:ext cx="87205" cy="88133"/>
            </a:xfrm>
            <a:prstGeom prst="ellipse">
              <a:avLst/>
            </a:prstGeom>
            <a:solidFill>
              <a:srgbClr val="0070C0">
                <a:alpha val="79999"/>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4115" name="Freeform 16">
              <a:extLst>
                <a:ext uri="{FF2B5EF4-FFF2-40B4-BE49-F238E27FC236}">
                  <a16:creationId xmlns="" xmlns:a16="http://schemas.microsoft.com/office/drawing/2014/main" id="{0BEA63E2-81F1-46CA-9EB1-39FD4FAFEA33}"/>
                </a:ext>
              </a:extLst>
            </p:cNvPr>
            <p:cNvSpPr>
              <a:spLocks/>
            </p:cNvSpPr>
            <p:nvPr/>
          </p:nvSpPr>
          <p:spPr bwMode="auto">
            <a:xfrm>
              <a:off x="1673483" y="1653359"/>
              <a:ext cx="376653" cy="377581"/>
            </a:xfrm>
            <a:custGeom>
              <a:avLst/>
              <a:gdLst>
                <a:gd name="T0" fmla="*/ 2147483646 w 203"/>
                <a:gd name="T1" fmla="*/ 2147483646 h 203"/>
                <a:gd name="T2" fmla="*/ 2147483646 w 203"/>
                <a:gd name="T3" fmla="*/ 2147483646 h 203"/>
                <a:gd name="T4" fmla="*/ 2147483646 w 203"/>
                <a:gd name="T5" fmla="*/ 2147483646 h 203"/>
                <a:gd name="T6" fmla="*/ 2147483646 w 203"/>
                <a:gd name="T7" fmla="*/ 2147483646 h 203"/>
                <a:gd name="T8" fmla="*/ 2147483646 w 203"/>
                <a:gd name="T9" fmla="*/ 2147483646 h 2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3" h="203">
                  <a:moveTo>
                    <a:pt x="201" y="98"/>
                  </a:moveTo>
                  <a:cubicBezTo>
                    <a:pt x="203" y="153"/>
                    <a:pt x="160" y="200"/>
                    <a:pt x="105" y="201"/>
                  </a:cubicBezTo>
                  <a:cubicBezTo>
                    <a:pt x="49" y="203"/>
                    <a:pt x="3" y="160"/>
                    <a:pt x="1" y="105"/>
                  </a:cubicBezTo>
                  <a:cubicBezTo>
                    <a:pt x="0" y="49"/>
                    <a:pt x="43" y="3"/>
                    <a:pt x="98" y="1"/>
                  </a:cubicBezTo>
                  <a:cubicBezTo>
                    <a:pt x="153" y="0"/>
                    <a:pt x="200" y="43"/>
                    <a:pt x="201" y="98"/>
                  </a:cubicBezTo>
                  <a:close/>
                </a:path>
              </a:pathLst>
            </a:cu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4116" name="Oval 17">
              <a:extLst>
                <a:ext uri="{FF2B5EF4-FFF2-40B4-BE49-F238E27FC236}">
                  <a16:creationId xmlns="" xmlns:a16="http://schemas.microsoft.com/office/drawing/2014/main" id="{E35338A8-0B61-4FDC-A159-342F7FE73EE6}"/>
                </a:ext>
              </a:extLst>
            </p:cNvPr>
            <p:cNvSpPr>
              <a:spLocks noChangeArrowheads="1"/>
            </p:cNvSpPr>
            <p:nvPr/>
          </p:nvSpPr>
          <p:spPr bwMode="auto">
            <a:xfrm>
              <a:off x="1504639" y="1901988"/>
              <a:ext cx="141013" cy="143796"/>
            </a:xfrm>
            <a:prstGeom prst="ellipse">
              <a:avLst/>
            </a:pr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4117" name="Oval 18">
              <a:extLst>
                <a:ext uri="{FF2B5EF4-FFF2-40B4-BE49-F238E27FC236}">
                  <a16:creationId xmlns="" xmlns:a16="http://schemas.microsoft.com/office/drawing/2014/main" id="{66B41BDC-90F4-4262-82C3-15421119F2EE}"/>
                </a:ext>
              </a:extLst>
            </p:cNvPr>
            <p:cNvSpPr>
              <a:spLocks noChangeArrowheads="1"/>
            </p:cNvSpPr>
            <p:nvPr/>
          </p:nvSpPr>
          <p:spPr bwMode="auto">
            <a:xfrm>
              <a:off x="2167029" y="964066"/>
              <a:ext cx="142869" cy="142868"/>
            </a:xfrm>
            <a:prstGeom prst="ellipse">
              <a:avLst/>
            </a:pr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4118" name="Oval 19">
              <a:extLst>
                <a:ext uri="{FF2B5EF4-FFF2-40B4-BE49-F238E27FC236}">
                  <a16:creationId xmlns="" xmlns:a16="http://schemas.microsoft.com/office/drawing/2014/main" id="{61588C10-A522-4F7D-89FF-43C71D31CD08}"/>
                </a:ext>
              </a:extLst>
            </p:cNvPr>
            <p:cNvSpPr>
              <a:spLocks noChangeArrowheads="1"/>
            </p:cNvSpPr>
            <p:nvPr/>
          </p:nvSpPr>
          <p:spPr bwMode="auto">
            <a:xfrm>
              <a:off x="2276500" y="1307321"/>
              <a:ext cx="312641" cy="312641"/>
            </a:xfrm>
            <a:prstGeom prst="ellipse">
              <a:avLst/>
            </a:prstGeom>
            <a:solidFill>
              <a:srgbClr val="00B0F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4119" name="Oval 20">
              <a:extLst>
                <a:ext uri="{FF2B5EF4-FFF2-40B4-BE49-F238E27FC236}">
                  <a16:creationId xmlns="" xmlns:a16="http://schemas.microsoft.com/office/drawing/2014/main" id="{E7682554-066A-4558-873A-978B21A45BCF}"/>
                </a:ext>
              </a:extLst>
            </p:cNvPr>
            <p:cNvSpPr>
              <a:spLocks noChangeArrowheads="1"/>
            </p:cNvSpPr>
            <p:nvPr/>
          </p:nvSpPr>
          <p:spPr bwMode="auto">
            <a:xfrm>
              <a:off x="2276500" y="1816638"/>
              <a:ext cx="312641" cy="314496"/>
            </a:xfrm>
            <a:prstGeom prst="ellipse">
              <a:avLst/>
            </a:pr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4120" name="Oval 21">
              <a:extLst>
                <a:ext uri="{FF2B5EF4-FFF2-40B4-BE49-F238E27FC236}">
                  <a16:creationId xmlns="" xmlns:a16="http://schemas.microsoft.com/office/drawing/2014/main" id="{F528E811-0E52-4D68-8437-06264EFD16CB}"/>
                </a:ext>
              </a:extLst>
            </p:cNvPr>
            <p:cNvSpPr>
              <a:spLocks noChangeArrowheads="1"/>
            </p:cNvSpPr>
            <p:nvPr/>
          </p:nvSpPr>
          <p:spPr bwMode="auto">
            <a:xfrm>
              <a:off x="2754274" y="1514202"/>
              <a:ext cx="141013" cy="141013"/>
            </a:xfrm>
            <a:prstGeom prst="ellipse">
              <a:avLst/>
            </a:pr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4121" name="Freeform 22">
              <a:extLst>
                <a:ext uri="{FF2B5EF4-FFF2-40B4-BE49-F238E27FC236}">
                  <a16:creationId xmlns="" xmlns:a16="http://schemas.microsoft.com/office/drawing/2014/main" id="{6B674639-A246-4C64-8E89-FBEE13BA3028}"/>
                </a:ext>
              </a:extLst>
            </p:cNvPr>
            <p:cNvSpPr>
              <a:spLocks/>
            </p:cNvSpPr>
            <p:nvPr/>
          </p:nvSpPr>
          <p:spPr bwMode="auto">
            <a:xfrm>
              <a:off x="2947240" y="2064338"/>
              <a:ext cx="348822" cy="600233"/>
            </a:xfrm>
            <a:custGeom>
              <a:avLst/>
              <a:gdLst>
                <a:gd name="T0" fmla="*/ 0 w 188"/>
                <a:gd name="T1" fmla="*/ 2147483646 h 323"/>
                <a:gd name="T2" fmla="*/ 2147483646 w 188"/>
                <a:gd name="T3" fmla="*/ 2147483646 h 323"/>
                <a:gd name="T4" fmla="*/ 2147483646 w 188"/>
                <a:gd name="T5" fmla="*/ 0 h 323"/>
                <a:gd name="T6" fmla="*/ 0 w 188"/>
                <a:gd name="T7" fmla="*/ 2147483646 h 3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8" h="323">
                  <a:moveTo>
                    <a:pt x="0" y="132"/>
                  </a:moveTo>
                  <a:cubicBezTo>
                    <a:pt x="0" y="237"/>
                    <a:pt x="84" y="321"/>
                    <a:pt x="188" y="323"/>
                  </a:cubicBezTo>
                  <a:cubicBezTo>
                    <a:pt x="176" y="201"/>
                    <a:pt x="127" y="89"/>
                    <a:pt x="53" y="0"/>
                  </a:cubicBezTo>
                  <a:cubicBezTo>
                    <a:pt x="20" y="34"/>
                    <a:pt x="0" y="81"/>
                    <a:pt x="0" y="132"/>
                  </a:cubicBezTo>
                  <a:close/>
                </a:path>
              </a:pathLst>
            </a:cu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4122" name="Freeform 23">
              <a:extLst>
                <a:ext uri="{FF2B5EF4-FFF2-40B4-BE49-F238E27FC236}">
                  <a16:creationId xmlns="" xmlns:a16="http://schemas.microsoft.com/office/drawing/2014/main" id="{33C6DF8D-7625-452E-BF63-37B86A212EE1}"/>
                </a:ext>
              </a:extLst>
            </p:cNvPr>
            <p:cNvSpPr>
              <a:spLocks/>
            </p:cNvSpPr>
            <p:nvPr/>
          </p:nvSpPr>
          <p:spPr bwMode="auto">
            <a:xfrm>
              <a:off x="2563165" y="2261014"/>
              <a:ext cx="738463" cy="894319"/>
            </a:xfrm>
            <a:custGeom>
              <a:avLst/>
              <a:gdLst>
                <a:gd name="T0" fmla="*/ 0 w 398"/>
                <a:gd name="T1" fmla="*/ 2147483646 h 481"/>
                <a:gd name="T2" fmla="*/ 2147483646 w 398"/>
                <a:gd name="T3" fmla="*/ 2147483646 h 481"/>
                <a:gd name="T4" fmla="*/ 2147483646 w 398"/>
                <a:gd name="T5" fmla="*/ 2147483646 h 481"/>
                <a:gd name="T6" fmla="*/ 2147483646 w 398"/>
                <a:gd name="T7" fmla="*/ 2147483646 h 481"/>
                <a:gd name="T8" fmla="*/ 2147483646 w 398"/>
                <a:gd name="T9" fmla="*/ 2147483646 h 481"/>
                <a:gd name="T10" fmla="*/ 2147483646 w 398"/>
                <a:gd name="T11" fmla="*/ 0 h 481"/>
                <a:gd name="T12" fmla="*/ 0 w 398"/>
                <a:gd name="T13" fmla="*/ 2147483646 h 4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8" h="481">
                  <a:moveTo>
                    <a:pt x="0" y="241"/>
                  </a:moveTo>
                  <a:cubicBezTo>
                    <a:pt x="0" y="374"/>
                    <a:pt x="108" y="481"/>
                    <a:pt x="241" y="481"/>
                  </a:cubicBezTo>
                  <a:cubicBezTo>
                    <a:pt x="291" y="481"/>
                    <a:pt x="337" y="466"/>
                    <a:pt x="375" y="440"/>
                  </a:cubicBezTo>
                  <a:cubicBezTo>
                    <a:pt x="390" y="388"/>
                    <a:pt x="398" y="333"/>
                    <a:pt x="398" y="277"/>
                  </a:cubicBezTo>
                  <a:cubicBezTo>
                    <a:pt x="398" y="186"/>
                    <a:pt x="378" y="100"/>
                    <a:pt x="342" y="22"/>
                  </a:cubicBezTo>
                  <a:cubicBezTo>
                    <a:pt x="311" y="8"/>
                    <a:pt x="277" y="0"/>
                    <a:pt x="241" y="0"/>
                  </a:cubicBezTo>
                  <a:cubicBezTo>
                    <a:pt x="108" y="0"/>
                    <a:pt x="0" y="108"/>
                    <a:pt x="0" y="241"/>
                  </a:cubicBezTo>
                  <a:close/>
                </a:path>
              </a:pathLst>
            </a:cu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4123" name="Freeform 24">
              <a:extLst>
                <a:ext uri="{FF2B5EF4-FFF2-40B4-BE49-F238E27FC236}">
                  <a16:creationId xmlns="" xmlns:a16="http://schemas.microsoft.com/office/drawing/2014/main" id="{B7E32B91-74F7-4DF5-A6AA-60B295348311}"/>
                </a:ext>
              </a:extLst>
            </p:cNvPr>
            <p:cNvSpPr>
              <a:spLocks/>
            </p:cNvSpPr>
            <p:nvPr/>
          </p:nvSpPr>
          <p:spPr bwMode="auto">
            <a:xfrm>
              <a:off x="2574297" y="2261014"/>
              <a:ext cx="415618" cy="355316"/>
            </a:xfrm>
            <a:custGeom>
              <a:avLst/>
              <a:gdLst>
                <a:gd name="T0" fmla="*/ 0 w 224"/>
                <a:gd name="T1" fmla="*/ 2147483646 h 191"/>
                <a:gd name="T2" fmla="*/ 2147483646 w 224"/>
                <a:gd name="T3" fmla="*/ 2147483646 h 191"/>
                <a:gd name="T4" fmla="*/ 2147483646 w 224"/>
                <a:gd name="T5" fmla="*/ 0 h 191"/>
                <a:gd name="T6" fmla="*/ 0 w 224"/>
                <a:gd name="T7" fmla="*/ 2147483646 h 1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4" h="191">
                  <a:moveTo>
                    <a:pt x="0" y="188"/>
                  </a:moveTo>
                  <a:cubicBezTo>
                    <a:pt x="11" y="190"/>
                    <a:pt x="22" y="191"/>
                    <a:pt x="33" y="191"/>
                  </a:cubicBezTo>
                  <a:cubicBezTo>
                    <a:pt x="138" y="191"/>
                    <a:pt x="224" y="106"/>
                    <a:pt x="224" y="0"/>
                  </a:cubicBezTo>
                  <a:cubicBezTo>
                    <a:pt x="114" y="5"/>
                    <a:pt x="23" y="84"/>
                    <a:pt x="0" y="188"/>
                  </a:cubicBezTo>
                  <a:close/>
                </a:path>
              </a:pathLst>
            </a:cu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4124" name="Freeform 25">
              <a:extLst>
                <a:ext uri="{FF2B5EF4-FFF2-40B4-BE49-F238E27FC236}">
                  <a16:creationId xmlns="" xmlns:a16="http://schemas.microsoft.com/office/drawing/2014/main" id="{3A7BE4BB-0305-43A1-95CA-3688E142142A}"/>
                </a:ext>
              </a:extLst>
            </p:cNvPr>
            <p:cNvSpPr>
              <a:spLocks/>
            </p:cNvSpPr>
            <p:nvPr/>
          </p:nvSpPr>
          <p:spPr bwMode="auto">
            <a:xfrm>
              <a:off x="2840364" y="3083913"/>
              <a:ext cx="420165" cy="581208"/>
            </a:xfrm>
            <a:custGeom>
              <a:avLst/>
              <a:gdLst>
                <a:gd name="T0" fmla="*/ 2147483646 w 224"/>
                <a:gd name="T1" fmla="*/ 0 h 310"/>
                <a:gd name="T2" fmla="*/ 0 w 224"/>
                <a:gd name="T3" fmla="*/ 2147483646 h 310"/>
                <a:gd name="T4" fmla="*/ 2147483646 w 224"/>
                <a:gd name="T5" fmla="*/ 2147483646 h 310"/>
                <a:gd name="T6" fmla="*/ 2147483646 w 224"/>
                <a:gd name="T7" fmla="*/ 0 h 3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4" h="310">
                  <a:moveTo>
                    <a:pt x="224" y="0"/>
                  </a:moveTo>
                  <a:cubicBezTo>
                    <a:pt x="99" y="9"/>
                    <a:pt x="0" y="113"/>
                    <a:pt x="0" y="240"/>
                  </a:cubicBezTo>
                  <a:cubicBezTo>
                    <a:pt x="0" y="265"/>
                    <a:pt x="4" y="288"/>
                    <a:pt x="11" y="310"/>
                  </a:cubicBezTo>
                  <a:cubicBezTo>
                    <a:pt x="112" y="233"/>
                    <a:pt x="187" y="125"/>
                    <a:pt x="224" y="0"/>
                  </a:cubicBezTo>
                  <a:close/>
                </a:path>
              </a:pathLst>
            </a:cu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4125" name="Freeform 26">
              <a:extLst>
                <a:ext uri="{FF2B5EF4-FFF2-40B4-BE49-F238E27FC236}">
                  <a16:creationId xmlns="" xmlns:a16="http://schemas.microsoft.com/office/drawing/2014/main" id="{BF700591-F0E6-42B5-AB33-65F04D0EDD75}"/>
                </a:ext>
              </a:extLst>
            </p:cNvPr>
            <p:cNvSpPr>
              <a:spLocks/>
            </p:cNvSpPr>
            <p:nvPr/>
          </p:nvSpPr>
          <p:spPr bwMode="auto">
            <a:xfrm>
              <a:off x="1104792" y="3017103"/>
              <a:ext cx="615077" cy="753306"/>
            </a:xfrm>
            <a:custGeom>
              <a:avLst/>
              <a:gdLst>
                <a:gd name="T0" fmla="*/ 2147483646 w 331"/>
                <a:gd name="T1" fmla="*/ 0 h 405"/>
                <a:gd name="T2" fmla="*/ 0 w 331"/>
                <a:gd name="T3" fmla="*/ 0 h 405"/>
                <a:gd name="T4" fmla="*/ 2147483646 w 331"/>
                <a:gd name="T5" fmla="*/ 2147483646 h 405"/>
                <a:gd name="T6" fmla="*/ 2147483646 w 331"/>
                <a:gd name="T7" fmla="*/ 2147483646 h 405"/>
                <a:gd name="T8" fmla="*/ 2147483646 w 33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1" h="405">
                  <a:moveTo>
                    <a:pt x="22" y="0"/>
                  </a:moveTo>
                  <a:cubicBezTo>
                    <a:pt x="14" y="0"/>
                    <a:pt x="7" y="0"/>
                    <a:pt x="0" y="0"/>
                  </a:cubicBezTo>
                  <a:cubicBezTo>
                    <a:pt x="40" y="178"/>
                    <a:pt x="158" y="325"/>
                    <a:pt x="316" y="405"/>
                  </a:cubicBezTo>
                  <a:cubicBezTo>
                    <a:pt x="326" y="375"/>
                    <a:pt x="331" y="343"/>
                    <a:pt x="331" y="309"/>
                  </a:cubicBezTo>
                  <a:cubicBezTo>
                    <a:pt x="331" y="138"/>
                    <a:pt x="193" y="0"/>
                    <a:pt x="22" y="0"/>
                  </a:cubicBezTo>
                  <a:close/>
                </a:path>
              </a:pathLst>
            </a:custGeom>
            <a:solidFill>
              <a:srgbClr val="00B0F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4126" name="Freeform 27">
              <a:extLst>
                <a:ext uri="{FF2B5EF4-FFF2-40B4-BE49-F238E27FC236}">
                  <a16:creationId xmlns="" xmlns:a16="http://schemas.microsoft.com/office/drawing/2014/main" id="{9616F61E-0BC1-478A-93CE-3BF3DCFA7829}"/>
                </a:ext>
              </a:extLst>
            </p:cNvPr>
            <p:cNvSpPr>
              <a:spLocks/>
            </p:cNvSpPr>
            <p:nvPr/>
          </p:nvSpPr>
          <p:spPr bwMode="auto">
            <a:xfrm>
              <a:off x="1406301" y="2974428"/>
              <a:ext cx="1229226" cy="912874"/>
            </a:xfrm>
            <a:custGeom>
              <a:avLst/>
              <a:gdLst>
                <a:gd name="T0" fmla="*/ 2147483646 w 662"/>
                <a:gd name="T1" fmla="*/ 0 h 491"/>
                <a:gd name="T2" fmla="*/ 0 w 662"/>
                <a:gd name="T3" fmla="*/ 2147483646 h 491"/>
                <a:gd name="T4" fmla="*/ 2147483646 w 662"/>
                <a:gd name="T5" fmla="*/ 2147483646 h 491"/>
                <a:gd name="T6" fmla="*/ 2147483646 w 662"/>
                <a:gd name="T7" fmla="*/ 2147483646 h 491"/>
                <a:gd name="T8" fmla="*/ 2147483646 w 662"/>
                <a:gd name="T9" fmla="*/ 2147483646 h 491"/>
                <a:gd name="T10" fmla="*/ 2147483646 w 662"/>
                <a:gd name="T11" fmla="*/ 0 h 4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2" h="491">
                  <a:moveTo>
                    <a:pt x="331" y="0"/>
                  </a:moveTo>
                  <a:cubicBezTo>
                    <a:pt x="153" y="0"/>
                    <a:pt x="7" y="141"/>
                    <a:pt x="0" y="317"/>
                  </a:cubicBezTo>
                  <a:cubicBezTo>
                    <a:pt x="108" y="425"/>
                    <a:pt x="258" y="491"/>
                    <a:pt x="422" y="491"/>
                  </a:cubicBezTo>
                  <a:cubicBezTo>
                    <a:pt x="499" y="491"/>
                    <a:pt x="572" y="477"/>
                    <a:pt x="639" y="451"/>
                  </a:cubicBezTo>
                  <a:cubicBezTo>
                    <a:pt x="654" y="414"/>
                    <a:pt x="662" y="373"/>
                    <a:pt x="662" y="331"/>
                  </a:cubicBezTo>
                  <a:cubicBezTo>
                    <a:pt x="662" y="148"/>
                    <a:pt x="514" y="0"/>
                    <a:pt x="331" y="0"/>
                  </a:cubicBezTo>
                  <a:close/>
                </a:path>
              </a:pathLst>
            </a:cu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4127" name="Freeform 28">
              <a:extLst>
                <a:ext uri="{FF2B5EF4-FFF2-40B4-BE49-F238E27FC236}">
                  <a16:creationId xmlns="" xmlns:a16="http://schemas.microsoft.com/office/drawing/2014/main" id="{5D295A10-9677-4DAD-B122-CB508FBB86E2}"/>
                </a:ext>
              </a:extLst>
            </p:cNvPr>
            <p:cNvSpPr>
              <a:spLocks/>
            </p:cNvSpPr>
            <p:nvPr/>
          </p:nvSpPr>
          <p:spPr bwMode="auto">
            <a:xfrm>
              <a:off x="2335874" y="2933609"/>
              <a:ext cx="874838" cy="872054"/>
            </a:xfrm>
            <a:custGeom>
              <a:avLst/>
              <a:gdLst>
                <a:gd name="T0" fmla="*/ 2147483646 w 471"/>
                <a:gd name="T1" fmla="*/ 2147483646 h 469"/>
                <a:gd name="T2" fmla="*/ 2147483646 w 471"/>
                <a:gd name="T3" fmla="*/ 0 h 469"/>
                <a:gd name="T4" fmla="*/ 0 w 471"/>
                <a:gd name="T5" fmla="*/ 2147483646 h 469"/>
                <a:gd name="T6" fmla="*/ 2147483646 w 471"/>
                <a:gd name="T7" fmla="*/ 2147483646 h 469"/>
                <a:gd name="T8" fmla="*/ 2147483646 w 471"/>
                <a:gd name="T9" fmla="*/ 2147483646 h 4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1" h="469">
                  <a:moveTo>
                    <a:pt x="471" y="153"/>
                  </a:moveTo>
                  <a:cubicBezTo>
                    <a:pt x="435" y="63"/>
                    <a:pt x="347" y="0"/>
                    <a:pt x="244" y="0"/>
                  </a:cubicBezTo>
                  <a:cubicBezTo>
                    <a:pt x="109" y="0"/>
                    <a:pt x="0" y="109"/>
                    <a:pt x="0" y="244"/>
                  </a:cubicBezTo>
                  <a:cubicBezTo>
                    <a:pt x="0" y="345"/>
                    <a:pt x="61" y="432"/>
                    <a:pt x="149" y="469"/>
                  </a:cubicBezTo>
                  <a:cubicBezTo>
                    <a:pt x="293" y="410"/>
                    <a:pt x="409" y="296"/>
                    <a:pt x="471" y="153"/>
                  </a:cubicBezTo>
                  <a:close/>
                </a:path>
              </a:pathLst>
            </a:cu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4128" name="Oval 30">
              <a:extLst>
                <a:ext uri="{FF2B5EF4-FFF2-40B4-BE49-F238E27FC236}">
                  <a16:creationId xmlns="" xmlns:a16="http://schemas.microsoft.com/office/drawing/2014/main" id="{68EB6397-8AD7-4E6F-98F3-8F97A60783B4}"/>
                </a:ext>
              </a:extLst>
            </p:cNvPr>
            <p:cNvSpPr>
              <a:spLocks noChangeArrowheads="1"/>
            </p:cNvSpPr>
            <p:nvPr/>
          </p:nvSpPr>
          <p:spPr bwMode="auto">
            <a:xfrm>
              <a:off x="2540899" y="1675625"/>
              <a:ext cx="493546" cy="496329"/>
            </a:xfrm>
            <a:prstGeom prst="ellipse">
              <a:avLst/>
            </a:prstGeom>
            <a:solidFill>
              <a:srgbClr val="00B0F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55" name="Oval 11">
              <a:extLst>
                <a:ext uri="{FF2B5EF4-FFF2-40B4-BE49-F238E27FC236}">
                  <a16:creationId xmlns="" xmlns:a16="http://schemas.microsoft.com/office/drawing/2014/main" id="{EA648493-509A-4692-8EE4-8090934F231C}"/>
                </a:ext>
              </a:extLst>
            </p:cNvPr>
            <p:cNvSpPr>
              <a:spLocks noChangeArrowheads="1"/>
            </p:cNvSpPr>
            <p:nvPr/>
          </p:nvSpPr>
          <p:spPr bwMode="auto">
            <a:xfrm>
              <a:off x="1833508" y="2696702"/>
              <a:ext cx="557061" cy="555613"/>
            </a:xfrm>
            <a:prstGeom prst="ellipse">
              <a:avLst/>
            </a:prstGeom>
            <a:solidFill>
              <a:schemeClr val="accent4">
                <a:alpha val="70000"/>
              </a:schemeClr>
            </a:solidFill>
            <a:ln>
              <a:noFill/>
            </a:ln>
          </p:spPr>
          <p:txBody>
            <a:bodyPr/>
            <a:lstStyle/>
            <a:p>
              <a:pPr>
                <a:defRPr/>
              </a:pPr>
              <a:endParaRPr lang="zh-CN" altLang="en-US"/>
            </a:p>
          </p:txBody>
        </p:sp>
        <p:sp>
          <p:nvSpPr>
            <p:cNvPr id="4130" name="Oval 11">
              <a:extLst>
                <a:ext uri="{FF2B5EF4-FFF2-40B4-BE49-F238E27FC236}">
                  <a16:creationId xmlns="" xmlns:a16="http://schemas.microsoft.com/office/drawing/2014/main" id="{1EB62B62-70DD-458A-909F-682569955AFC}"/>
                </a:ext>
              </a:extLst>
            </p:cNvPr>
            <p:cNvSpPr>
              <a:spLocks noChangeArrowheads="1"/>
            </p:cNvSpPr>
            <p:nvPr/>
          </p:nvSpPr>
          <p:spPr bwMode="auto">
            <a:xfrm>
              <a:off x="2226489" y="2491874"/>
              <a:ext cx="249471" cy="248912"/>
            </a:xfrm>
            <a:prstGeom prst="ellipse">
              <a:avLst/>
            </a:pr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grpSp>
      <p:sp>
        <p:nvSpPr>
          <p:cNvPr id="57" name="椭圆 56">
            <a:extLst>
              <a:ext uri="{FF2B5EF4-FFF2-40B4-BE49-F238E27FC236}">
                <a16:creationId xmlns="" xmlns:a16="http://schemas.microsoft.com/office/drawing/2014/main" id="{BFA089DA-798D-4D6F-B124-7F44A73A0562}"/>
              </a:ext>
            </a:extLst>
          </p:cNvPr>
          <p:cNvSpPr/>
          <p:nvPr/>
        </p:nvSpPr>
        <p:spPr>
          <a:xfrm>
            <a:off x="1565275" y="3681413"/>
            <a:ext cx="1262063" cy="1263650"/>
          </a:xfrm>
          <a:prstGeom prst="ellipse">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4105" name="TextBox 28">
            <a:extLst>
              <a:ext uri="{FF2B5EF4-FFF2-40B4-BE49-F238E27FC236}">
                <a16:creationId xmlns="" xmlns:a16="http://schemas.microsoft.com/office/drawing/2014/main" id="{0891257E-A334-4078-8125-BC73AC455E33}"/>
              </a:ext>
            </a:extLst>
          </p:cNvPr>
          <p:cNvSpPr txBox="1">
            <a:spLocks noChangeArrowheads="1"/>
          </p:cNvSpPr>
          <p:nvPr/>
        </p:nvSpPr>
        <p:spPr bwMode="auto">
          <a:xfrm>
            <a:off x="1636713" y="4100513"/>
            <a:ext cx="1098550" cy="4921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a:spcBef>
                <a:spcPct val="0"/>
              </a:spcBef>
              <a:buClrTx/>
              <a:buSzTx/>
              <a:buFontTx/>
              <a:buNone/>
            </a:pPr>
            <a:r>
              <a:rPr kumimoji="0" lang="zh-CN" altLang="en-US" b="1">
                <a:solidFill>
                  <a:srgbClr val="0070C0"/>
                </a:solidFill>
                <a:latin typeface="宋体" panose="02010600030101010101" pitchFamily="2" charset="-122"/>
              </a:rPr>
              <a:t>目录</a:t>
            </a:r>
            <a:endParaRPr kumimoji="0" lang="zh-CN" altLang="en-US" b="1">
              <a:solidFill>
                <a:srgbClr val="0070C0"/>
              </a:solidFill>
              <a:latin typeface="宋体" panose="02010600030101010101" pitchFamily="2" charset="-122"/>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编号占位符 5">
            <a:extLst>
              <a:ext uri="{FF2B5EF4-FFF2-40B4-BE49-F238E27FC236}">
                <a16:creationId xmlns="" xmlns:a16="http://schemas.microsoft.com/office/drawing/2014/main" id="{D26EAC4C-1C52-4FB2-9F60-4B0F3BE66A2F}"/>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8248F7AE-835D-4D4C-BB07-A06151BB278E}" type="slidenum">
              <a:rPr kumimoji="0" lang="en-US" altLang="zh-CN" sz="1400" smtClean="0"/>
              <a:pPr>
                <a:spcBef>
                  <a:spcPct val="0"/>
                </a:spcBef>
                <a:buClrTx/>
                <a:buSzTx/>
                <a:buFontTx/>
                <a:buNone/>
              </a:pPr>
              <a:t>10</a:t>
            </a:fld>
            <a:endParaRPr kumimoji="0" lang="en-US" altLang="zh-CN" sz="1400"/>
          </a:p>
        </p:txBody>
      </p:sp>
      <p:sp>
        <p:nvSpPr>
          <p:cNvPr id="13315" name="Rectangle 2">
            <a:extLst>
              <a:ext uri="{FF2B5EF4-FFF2-40B4-BE49-F238E27FC236}">
                <a16:creationId xmlns="" xmlns:a16="http://schemas.microsoft.com/office/drawing/2014/main" id="{6D64C60C-3ADC-426E-991F-2F58192E729D}"/>
              </a:ext>
            </a:extLst>
          </p:cNvPr>
          <p:cNvSpPr>
            <a:spLocks noGrp="1" noRot="1" noChangeArrowheads="1"/>
          </p:cNvSpPr>
          <p:nvPr>
            <p:ph type="title"/>
          </p:nvPr>
        </p:nvSpPr>
        <p:spPr>
          <a:xfrm>
            <a:off x="1774825" y="652463"/>
            <a:ext cx="8229600" cy="1139825"/>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色诺芬</a:t>
            </a:r>
            <a:r>
              <a:rPr kumimoji="0" lang="en-US" altLang="zh-CN" sz="4000" b="1">
                <a:solidFill>
                  <a:srgbClr val="000000"/>
                </a:solidFill>
                <a:latin typeface="华文中宋" panose="02010600040101010101" pitchFamily="2" charset="-122"/>
                <a:ea typeface="华文中宋" panose="02010600040101010101" pitchFamily="2" charset="-122"/>
              </a:rPr>
              <a:t> (Xenophon</a:t>
            </a:r>
            <a:r>
              <a:rPr kumimoji="0" lang="zh-CN" altLang="en-US" sz="4000" b="1">
                <a:solidFill>
                  <a:srgbClr val="000000"/>
                </a:solidFill>
                <a:latin typeface="华文中宋" panose="02010600040101010101" pitchFamily="2" charset="-122"/>
                <a:ea typeface="华文中宋" panose="02010600040101010101" pitchFamily="2" charset="-122"/>
              </a:rPr>
              <a:t>，</a:t>
            </a:r>
            <a:r>
              <a:rPr kumimoji="0" lang="en-US" altLang="zh-CN" sz="4000" b="1">
                <a:solidFill>
                  <a:srgbClr val="000000"/>
                </a:solidFill>
                <a:latin typeface="华文中宋" panose="02010600040101010101" pitchFamily="2" charset="-122"/>
                <a:ea typeface="华文中宋" panose="02010600040101010101" pitchFamily="2" charset="-122"/>
              </a:rPr>
              <a:t>430~355BC)</a:t>
            </a:r>
            <a:br>
              <a:rPr kumimoji="0" lang="en-US" altLang="zh-CN" sz="4000" b="1">
                <a:solidFill>
                  <a:srgbClr val="000000"/>
                </a:solidFill>
                <a:latin typeface="华文中宋" panose="02010600040101010101" pitchFamily="2" charset="-122"/>
                <a:ea typeface="华文中宋" panose="02010600040101010101" pitchFamily="2" charset="-122"/>
              </a:rPr>
            </a:br>
            <a:endParaRPr kumimoji="0" lang="en-US" altLang="zh-CN" sz="2400" b="1">
              <a:solidFill>
                <a:srgbClr val="000000"/>
              </a:solidFill>
              <a:latin typeface="华文中宋" panose="02010600040101010101" pitchFamily="2" charset="-122"/>
              <a:ea typeface="华文中宋" panose="02010600040101010101" pitchFamily="2" charset="-122"/>
            </a:endParaRPr>
          </a:p>
        </p:txBody>
      </p:sp>
      <p:sp>
        <p:nvSpPr>
          <p:cNvPr id="29699" name="Rectangle 3">
            <a:extLst>
              <a:ext uri="{FF2B5EF4-FFF2-40B4-BE49-F238E27FC236}">
                <a16:creationId xmlns="" xmlns:a16="http://schemas.microsoft.com/office/drawing/2014/main" id="{98164B3F-6E06-4CCE-9325-6D2B43888810}"/>
              </a:ext>
            </a:extLst>
          </p:cNvPr>
          <p:cNvSpPr>
            <a:spLocks noGrp="1" noRot="1" noChangeArrowheads="1"/>
          </p:cNvSpPr>
          <p:nvPr>
            <p:ph type="body" idx="1"/>
          </p:nvPr>
        </p:nvSpPr>
        <p:spPr>
          <a:xfrm>
            <a:off x="1055688" y="1952625"/>
            <a:ext cx="7272337" cy="3730625"/>
          </a:xfrm>
        </p:spPr>
        <p:txBody>
          <a:bodyPr/>
          <a:lstStyle/>
          <a:p>
            <a:pPr marL="514350" indent="-514350" eaLnBrk="1" hangingPunct="1">
              <a:lnSpc>
                <a:spcPct val="150000"/>
              </a:lnSpc>
              <a:buClrTx/>
              <a:buFont typeface="Arial" panose="020B0604020202020204" pitchFamily="34" charset="0"/>
              <a:buAutoNum type="arabicPeriod"/>
            </a:pPr>
            <a:r>
              <a:rPr kumimoji="0" lang="zh-CN" altLang="en-US">
                <a:solidFill>
                  <a:srgbClr val="000000"/>
                </a:solidFill>
                <a:latin typeface="微软雅黑" panose="020B0503020204020204" pitchFamily="34" charset="-122"/>
                <a:ea typeface="微软雅黑" panose="020B0503020204020204" pitchFamily="34" charset="-122"/>
              </a:rPr>
              <a:t>最早提出“经济”（管理层的选拔）</a:t>
            </a:r>
            <a:endParaRPr kumimoji="0" lang="en-US" altLang="zh-CN">
              <a:solidFill>
                <a:srgbClr val="000000"/>
              </a:solidFill>
              <a:latin typeface="微软雅黑" panose="020B0503020204020204" pitchFamily="34" charset="-122"/>
              <a:ea typeface="微软雅黑" panose="020B0503020204020204" pitchFamily="34" charset="-122"/>
            </a:endParaRPr>
          </a:p>
          <a:p>
            <a:pPr marL="514350" indent="-514350" eaLnBrk="1" hangingPunct="1">
              <a:lnSpc>
                <a:spcPct val="150000"/>
              </a:lnSpc>
              <a:buClrTx/>
              <a:buFont typeface="Arial" panose="020B0604020202020204" pitchFamily="34" charset="0"/>
              <a:buAutoNum type="arabicPeriod"/>
            </a:pPr>
            <a:r>
              <a:rPr kumimoji="0" lang="zh-CN" altLang="en-US">
                <a:solidFill>
                  <a:srgbClr val="000000"/>
                </a:solidFill>
                <a:latin typeface="微软雅黑" panose="020B0503020204020204" pitchFamily="34" charset="-122"/>
                <a:ea typeface="微软雅黑" panose="020B0503020204020204" pitchFamily="34" charset="-122"/>
              </a:rPr>
              <a:t>提出分工和专业</a:t>
            </a:r>
            <a:endParaRPr kumimoji="0" lang="en-US" altLang="zh-CN">
              <a:solidFill>
                <a:srgbClr val="000000"/>
              </a:solidFill>
              <a:latin typeface="微软雅黑" panose="020B0503020204020204" pitchFamily="34" charset="-122"/>
              <a:ea typeface="微软雅黑" panose="020B0503020204020204" pitchFamily="34" charset="-122"/>
            </a:endParaRPr>
          </a:p>
          <a:p>
            <a:pPr marL="514350" indent="-514350" eaLnBrk="1" hangingPunct="1">
              <a:lnSpc>
                <a:spcPct val="150000"/>
              </a:lnSpc>
              <a:buClrTx/>
              <a:buFont typeface="Arial" panose="020B0604020202020204" pitchFamily="34" charset="0"/>
              <a:buAutoNum type="arabicPeriod"/>
            </a:pPr>
            <a:r>
              <a:rPr kumimoji="0" lang="zh-CN" altLang="en-US">
                <a:solidFill>
                  <a:srgbClr val="000000"/>
                </a:solidFill>
                <a:latin typeface="微软雅黑" panose="020B0503020204020204" pitchFamily="34" charset="-122"/>
                <a:ea typeface="微软雅黑" panose="020B0503020204020204" pitchFamily="34" charset="-122"/>
              </a:rPr>
              <a:t>财富观（主观的价值）</a:t>
            </a:r>
            <a:endParaRPr kumimoji="0" lang="en-US" altLang="zh-CN">
              <a:solidFill>
                <a:srgbClr val="000000"/>
              </a:solidFill>
              <a:latin typeface="微软雅黑" panose="020B0503020204020204" pitchFamily="34" charset="-122"/>
              <a:ea typeface="微软雅黑" panose="020B0503020204020204" pitchFamily="34" charset="-122"/>
            </a:endParaRPr>
          </a:p>
          <a:p>
            <a:pPr marL="514350" indent="-514350" eaLnBrk="1" hangingPunct="1">
              <a:lnSpc>
                <a:spcPct val="150000"/>
              </a:lnSpc>
              <a:buClrTx/>
              <a:buFont typeface="Arial" panose="020B0604020202020204" pitchFamily="34" charset="0"/>
              <a:buAutoNum type="arabicPeriod"/>
            </a:pPr>
            <a:r>
              <a:rPr kumimoji="0" lang="zh-CN" altLang="en-US">
                <a:solidFill>
                  <a:srgbClr val="000000"/>
                </a:solidFill>
                <a:latin typeface="微软雅黑" panose="020B0503020204020204" pitchFamily="34" charset="-122"/>
                <a:ea typeface="微软雅黑" panose="020B0503020204020204" pitchFamily="34" charset="-122"/>
              </a:rPr>
              <a:t>触及到货币的职能</a:t>
            </a:r>
          </a:p>
        </p:txBody>
      </p:sp>
      <p:pic>
        <p:nvPicPr>
          <p:cNvPr id="29703" name="Picture 7" descr="柏拉图">
            <a:extLst>
              <a:ext uri="{FF2B5EF4-FFF2-40B4-BE49-F238E27FC236}">
                <a16:creationId xmlns="" xmlns:a16="http://schemas.microsoft.com/office/drawing/2014/main" id="{375ECD48-F6F0-41A2-8E16-01B525CF633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602663" y="1952625"/>
            <a:ext cx="2513012" cy="342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04" name="Rectangle 8">
            <a:extLst>
              <a:ext uri="{FF2B5EF4-FFF2-40B4-BE49-F238E27FC236}">
                <a16:creationId xmlns="" xmlns:a16="http://schemas.microsoft.com/office/drawing/2014/main" id="{CB044715-8F35-4BCB-9626-07D93AE8CD32}"/>
              </a:ext>
            </a:extLst>
          </p:cNvPr>
          <p:cNvSpPr>
            <a:spLocks noChangeArrowheads="1"/>
          </p:cNvSpPr>
          <p:nvPr/>
        </p:nvSpPr>
        <p:spPr bwMode="auto">
          <a:xfrm>
            <a:off x="8094663" y="5610225"/>
            <a:ext cx="3529012" cy="504825"/>
          </a:xfrm>
          <a:prstGeom prst="rect">
            <a:avLst/>
          </a:prstGeom>
          <a:solidFill>
            <a:schemeClr val="accent1"/>
          </a:solidFill>
          <a:ln w="9525">
            <a:solidFill>
              <a:schemeClr val="bg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en-US" altLang="zh-CN" sz="1800" b="1">
                <a:solidFill>
                  <a:srgbClr val="FF0000"/>
                </a:solidFill>
              </a:rPr>
              <a:t>《</a:t>
            </a:r>
            <a:r>
              <a:rPr kumimoji="0" lang="zh-CN" altLang="en-US" sz="1800" b="1">
                <a:solidFill>
                  <a:srgbClr val="FF0000"/>
                </a:solidFill>
              </a:rPr>
              <a:t>经济论</a:t>
            </a:r>
            <a:r>
              <a:rPr kumimoji="0" lang="en-US" altLang="zh-CN" sz="1800" b="1">
                <a:solidFill>
                  <a:srgbClr val="FF0000"/>
                </a:solidFill>
              </a:rPr>
              <a:t>》《</a:t>
            </a:r>
            <a:r>
              <a:rPr kumimoji="0" lang="zh-CN" altLang="en-US" sz="1800" b="1">
                <a:solidFill>
                  <a:srgbClr val="FF0000"/>
                </a:solidFill>
              </a:rPr>
              <a:t>雅典的收入</a:t>
            </a:r>
            <a:r>
              <a:rPr kumimoji="0" lang="en-US" altLang="zh-CN" sz="1800" b="1">
                <a:solidFill>
                  <a:srgbClr val="FF0000"/>
                </a:solidFill>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9703"/>
                                        </p:tgtEl>
                                        <p:attrNameLst>
                                          <p:attrName>style.visibility</p:attrName>
                                        </p:attrNameLst>
                                      </p:cBhvr>
                                      <p:to>
                                        <p:strVal val="visible"/>
                                      </p:to>
                                    </p:set>
                                    <p:anim calcmode="lin" valueType="num">
                                      <p:cBhvr additive="base">
                                        <p:cTn id="7" dur="3000" fill="hold"/>
                                        <p:tgtEl>
                                          <p:spTgt spid="29703"/>
                                        </p:tgtEl>
                                        <p:attrNameLst>
                                          <p:attrName>ppt_x</p:attrName>
                                        </p:attrNameLst>
                                      </p:cBhvr>
                                      <p:tavLst>
                                        <p:tav tm="0">
                                          <p:val>
                                            <p:strVal val="1+#ppt_w/2"/>
                                          </p:val>
                                        </p:tav>
                                        <p:tav tm="100000">
                                          <p:val>
                                            <p:strVal val="#ppt_x"/>
                                          </p:val>
                                        </p:tav>
                                      </p:tavLst>
                                    </p:anim>
                                    <p:anim calcmode="lin" valueType="num">
                                      <p:cBhvr additive="base">
                                        <p:cTn id="8" dur="3000" fill="hold"/>
                                        <p:tgtEl>
                                          <p:spTgt spid="2970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9704"/>
                                        </p:tgtEl>
                                        <p:attrNameLst>
                                          <p:attrName>style.visibility</p:attrName>
                                        </p:attrNameLst>
                                      </p:cBhvr>
                                      <p:to>
                                        <p:strVal val="visible"/>
                                      </p:to>
                                    </p:set>
                                    <p:anim calcmode="lin" valueType="num">
                                      <p:cBhvr additive="base">
                                        <p:cTn id="13" dur="3000" fill="hold"/>
                                        <p:tgtEl>
                                          <p:spTgt spid="29704"/>
                                        </p:tgtEl>
                                        <p:attrNameLst>
                                          <p:attrName>ppt_x</p:attrName>
                                        </p:attrNameLst>
                                      </p:cBhvr>
                                      <p:tavLst>
                                        <p:tav tm="0">
                                          <p:val>
                                            <p:strVal val="#ppt_x"/>
                                          </p:val>
                                        </p:tav>
                                        <p:tav tm="100000">
                                          <p:val>
                                            <p:strVal val="#ppt_x"/>
                                          </p:val>
                                        </p:tav>
                                      </p:tavLst>
                                    </p:anim>
                                    <p:anim calcmode="lin" valueType="num">
                                      <p:cBhvr additive="base">
                                        <p:cTn id="14" dur="3000" fill="hold"/>
                                        <p:tgtEl>
                                          <p:spTgt spid="29704"/>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9699">
                                            <p:txEl>
                                              <p:pRg st="0" end="0"/>
                                            </p:txEl>
                                          </p:spTgt>
                                        </p:tgtEl>
                                        <p:attrNameLst>
                                          <p:attrName>style.visibility</p:attrName>
                                        </p:attrNameLst>
                                      </p:cBhvr>
                                      <p:to>
                                        <p:strVal val="visible"/>
                                      </p:to>
                                    </p:set>
                                    <p:anim calcmode="lin" valueType="num">
                                      <p:cBhvr additive="base">
                                        <p:cTn id="19" dur="3000" fill="hold"/>
                                        <p:tgtEl>
                                          <p:spTgt spid="29699">
                                            <p:txEl>
                                              <p:pRg st="0" end="0"/>
                                            </p:txEl>
                                          </p:spTgt>
                                        </p:tgtEl>
                                        <p:attrNameLst>
                                          <p:attrName>ppt_x</p:attrName>
                                        </p:attrNameLst>
                                      </p:cBhvr>
                                      <p:tavLst>
                                        <p:tav tm="0">
                                          <p:val>
                                            <p:strVal val="#ppt_x"/>
                                          </p:val>
                                        </p:tav>
                                        <p:tav tm="100000">
                                          <p:val>
                                            <p:strVal val="#ppt_x"/>
                                          </p:val>
                                        </p:tav>
                                      </p:tavLst>
                                    </p:anim>
                                    <p:anim calcmode="lin" valueType="num">
                                      <p:cBhvr additive="base">
                                        <p:cTn id="20" dur="3000" fill="hold"/>
                                        <p:tgtEl>
                                          <p:spTgt spid="2969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9699">
                                            <p:txEl>
                                              <p:pRg st="1" end="1"/>
                                            </p:txEl>
                                          </p:spTgt>
                                        </p:tgtEl>
                                        <p:attrNameLst>
                                          <p:attrName>style.visibility</p:attrName>
                                        </p:attrNameLst>
                                      </p:cBhvr>
                                      <p:to>
                                        <p:strVal val="visible"/>
                                      </p:to>
                                    </p:set>
                                    <p:anim calcmode="lin" valueType="num">
                                      <p:cBhvr additive="base">
                                        <p:cTn id="25" dur="3000" fill="hold"/>
                                        <p:tgtEl>
                                          <p:spTgt spid="29699">
                                            <p:txEl>
                                              <p:pRg st="1" end="1"/>
                                            </p:txEl>
                                          </p:spTgt>
                                        </p:tgtEl>
                                        <p:attrNameLst>
                                          <p:attrName>ppt_x</p:attrName>
                                        </p:attrNameLst>
                                      </p:cBhvr>
                                      <p:tavLst>
                                        <p:tav tm="0">
                                          <p:val>
                                            <p:strVal val="#ppt_x"/>
                                          </p:val>
                                        </p:tav>
                                        <p:tav tm="100000">
                                          <p:val>
                                            <p:strVal val="#ppt_x"/>
                                          </p:val>
                                        </p:tav>
                                      </p:tavLst>
                                    </p:anim>
                                    <p:anim calcmode="lin" valueType="num">
                                      <p:cBhvr additive="base">
                                        <p:cTn id="26" dur="3000" fill="hold"/>
                                        <p:tgtEl>
                                          <p:spTgt spid="2969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29699">
                                            <p:txEl>
                                              <p:pRg st="2" end="2"/>
                                            </p:txEl>
                                          </p:spTgt>
                                        </p:tgtEl>
                                        <p:attrNameLst>
                                          <p:attrName>style.visibility</p:attrName>
                                        </p:attrNameLst>
                                      </p:cBhvr>
                                      <p:to>
                                        <p:strVal val="visible"/>
                                      </p:to>
                                    </p:set>
                                    <p:anim calcmode="lin" valueType="num">
                                      <p:cBhvr additive="base">
                                        <p:cTn id="31" dur="3000" fill="hold"/>
                                        <p:tgtEl>
                                          <p:spTgt spid="29699">
                                            <p:txEl>
                                              <p:pRg st="2" end="2"/>
                                            </p:txEl>
                                          </p:spTgt>
                                        </p:tgtEl>
                                        <p:attrNameLst>
                                          <p:attrName>ppt_x</p:attrName>
                                        </p:attrNameLst>
                                      </p:cBhvr>
                                      <p:tavLst>
                                        <p:tav tm="0">
                                          <p:val>
                                            <p:strVal val="#ppt_x"/>
                                          </p:val>
                                        </p:tav>
                                        <p:tav tm="100000">
                                          <p:val>
                                            <p:strVal val="#ppt_x"/>
                                          </p:val>
                                        </p:tav>
                                      </p:tavLst>
                                    </p:anim>
                                    <p:anim calcmode="lin" valueType="num">
                                      <p:cBhvr additive="base">
                                        <p:cTn id="32" dur="3000" fill="hold"/>
                                        <p:tgtEl>
                                          <p:spTgt spid="2969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29699">
                                            <p:txEl>
                                              <p:pRg st="3" end="3"/>
                                            </p:txEl>
                                          </p:spTgt>
                                        </p:tgtEl>
                                        <p:attrNameLst>
                                          <p:attrName>style.visibility</p:attrName>
                                        </p:attrNameLst>
                                      </p:cBhvr>
                                      <p:to>
                                        <p:strVal val="visible"/>
                                      </p:to>
                                    </p:set>
                                    <p:anim calcmode="lin" valueType="num">
                                      <p:cBhvr additive="base">
                                        <p:cTn id="37" dur="3000" fill="hold"/>
                                        <p:tgtEl>
                                          <p:spTgt spid="29699">
                                            <p:txEl>
                                              <p:pRg st="3" end="3"/>
                                            </p:txEl>
                                          </p:spTgt>
                                        </p:tgtEl>
                                        <p:attrNameLst>
                                          <p:attrName>ppt_x</p:attrName>
                                        </p:attrNameLst>
                                      </p:cBhvr>
                                      <p:tavLst>
                                        <p:tav tm="0">
                                          <p:val>
                                            <p:strVal val="#ppt_x"/>
                                          </p:val>
                                        </p:tav>
                                        <p:tav tm="100000">
                                          <p:val>
                                            <p:strVal val="#ppt_x"/>
                                          </p:val>
                                        </p:tav>
                                      </p:tavLst>
                                    </p:anim>
                                    <p:anim calcmode="lin" valueType="num">
                                      <p:cBhvr additive="base">
                                        <p:cTn id="38" dur="3000" fill="hold"/>
                                        <p:tgtEl>
                                          <p:spTgt spid="29699">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编号占位符 5">
            <a:extLst>
              <a:ext uri="{FF2B5EF4-FFF2-40B4-BE49-F238E27FC236}">
                <a16:creationId xmlns="" xmlns:a16="http://schemas.microsoft.com/office/drawing/2014/main" id="{D081DE24-83B8-4F0B-91C3-A244AA2FFEAE}"/>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20C370FE-BC79-4AD3-A074-3131BAB8D90A}" type="slidenum">
              <a:rPr kumimoji="0" lang="en-US" altLang="zh-CN" sz="1400" smtClean="0"/>
              <a:pPr>
                <a:spcBef>
                  <a:spcPct val="0"/>
                </a:spcBef>
                <a:buClrTx/>
                <a:buSzTx/>
                <a:buFontTx/>
                <a:buNone/>
              </a:pPr>
              <a:t>11</a:t>
            </a:fld>
            <a:endParaRPr kumimoji="0" lang="en-US" altLang="zh-CN" sz="1400"/>
          </a:p>
        </p:txBody>
      </p:sp>
      <p:sp>
        <p:nvSpPr>
          <p:cNvPr id="14339" name="Rectangle 2">
            <a:extLst>
              <a:ext uri="{FF2B5EF4-FFF2-40B4-BE49-F238E27FC236}">
                <a16:creationId xmlns="" xmlns:a16="http://schemas.microsoft.com/office/drawing/2014/main" id="{760F3CDE-5417-4E8A-A68A-E3A9D4E8E1C2}"/>
              </a:ext>
            </a:extLst>
          </p:cNvPr>
          <p:cNvSpPr>
            <a:spLocks noGrp="1" noRot="1" noChangeArrowheads="1"/>
          </p:cNvSpPr>
          <p:nvPr>
            <p:ph type="title"/>
          </p:nvPr>
        </p:nvSpPr>
        <p:spPr>
          <a:xfrm>
            <a:off x="1846263" y="482600"/>
            <a:ext cx="8229600" cy="1139825"/>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柏拉图</a:t>
            </a:r>
            <a:r>
              <a:rPr kumimoji="0" lang="en-US" altLang="zh-CN" sz="4000" b="1">
                <a:solidFill>
                  <a:srgbClr val="000000"/>
                </a:solidFill>
                <a:latin typeface="华文中宋" panose="02010600040101010101" pitchFamily="2" charset="-122"/>
                <a:ea typeface="华文中宋" panose="02010600040101010101" pitchFamily="2" charset="-122"/>
              </a:rPr>
              <a:t> (Plato</a:t>
            </a:r>
            <a:r>
              <a:rPr kumimoji="0" lang="zh-CN" altLang="en-US" sz="4000" b="1">
                <a:solidFill>
                  <a:srgbClr val="000000"/>
                </a:solidFill>
                <a:latin typeface="华文中宋" panose="02010600040101010101" pitchFamily="2" charset="-122"/>
                <a:ea typeface="华文中宋" panose="02010600040101010101" pitchFamily="2" charset="-122"/>
              </a:rPr>
              <a:t>，</a:t>
            </a:r>
            <a:r>
              <a:rPr kumimoji="0" lang="en-US" altLang="zh-CN" sz="4000" b="1">
                <a:solidFill>
                  <a:srgbClr val="000000"/>
                </a:solidFill>
                <a:latin typeface="华文中宋" panose="02010600040101010101" pitchFamily="2" charset="-122"/>
                <a:ea typeface="华文中宋" panose="02010600040101010101" pitchFamily="2" charset="-122"/>
              </a:rPr>
              <a:t>427~347 BC.) </a:t>
            </a:r>
          </a:p>
        </p:txBody>
      </p:sp>
      <p:sp>
        <p:nvSpPr>
          <p:cNvPr id="30723" name="Rectangle 3">
            <a:extLst>
              <a:ext uri="{FF2B5EF4-FFF2-40B4-BE49-F238E27FC236}">
                <a16:creationId xmlns="" xmlns:a16="http://schemas.microsoft.com/office/drawing/2014/main" id="{0BB53CB3-2247-4A22-86DE-89AE526C2DDB}"/>
              </a:ext>
            </a:extLst>
          </p:cNvPr>
          <p:cNvSpPr>
            <a:spLocks noGrp="1" noRot="1" noChangeArrowheads="1"/>
          </p:cNvSpPr>
          <p:nvPr>
            <p:ph type="body" idx="1"/>
          </p:nvPr>
        </p:nvSpPr>
        <p:spPr>
          <a:xfrm>
            <a:off x="1820863" y="2598738"/>
            <a:ext cx="4249737" cy="2954337"/>
          </a:xfrm>
        </p:spPr>
        <p:txBody>
          <a:bodyPr/>
          <a:lstStyle/>
          <a:p>
            <a:pPr marL="514350" indent="-514350" eaLnBrk="1" hangingPunct="1">
              <a:buClrTx/>
              <a:buFont typeface="Arial" panose="020B0604020202020204" pitchFamily="34" charset="0"/>
              <a:buAutoNum type="arabicPeriod"/>
            </a:pPr>
            <a:r>
              <a:rPr kumimoji="0" lang="zh-CN" altLang="en-US">
                <a:solidFill>
                  <a:srgbClr val="000000"/>
                </a:solidFill>
                <a:latin typeface="微软雅黑" panose="020B0503020204020204" pitchFamily="34" charset="-122"/>
                <a:ea typeface="微软雅黑" panose="020B0503020204020204" pitchFamily="34" charset="-122"/>
              </a:rPr>
              <a:t>社会公正</a:t>
            </a:r>
            <a:endParaRPr kumimoji="0" lang="en-US" altLang="zh-CN">
              <a:solidFill>
                <a:srgbClr val="000000"/>
              </a:solidFill>
              <a:latin typeface="微软雅黑" panose="020B0503020204020204" pitchFamily="34" charset="-122"/>
              <a:ea typeface="微软雅黑" panose="020B0503020204020204" pitchFamily="34" charset="-122"/>
            </a:endParaRPr>
          </a:p>
          <a:p>
            <a:pPr marL="514350" indent="-514350" eaLnBrk="1" hangingPunct="1">
              <a:buClrTx/>
              <a:buFont typeface="Arial" panose="020B0604020202020204" pitchFamily="34" charset="0"/>
              <a:buAutoNum type="arabicPeriod"/>
            </a:pPr>
            <a:r>
              <a:rPr kumimoji="0" lang="zh-CN" altLang="en-US">
                <a:solidFill>
                  <a:srgbClr val="000000"/>
                </a:solidFill>
                <a:latin typeface="微软雅黑" panose="020B0503020204020204" pitchFamily="34" charset="-122"/>
                <a:ea typeface="微软雅黑" panose="020B0503020204020204" pitchFamily="34" charset="-122"/>
              </a:rPr>
              <a:t>劳动分工</a:t>
            </a:r>
            <a:endParaRPr kumimoji="0" lang="en-US" altLang="zh-CN">
              <a:solidFill>
                <a:srgbClr val="000000"/>
              </a:solidFill>
              <a:latin typeface="微软雅黑" panose="020B0503020204020204" pitchFamily="34" charset="-122"/>
              <a:ea typeface="微软雅黑" panose="020B0503020204020204" pitchFamily="34" charset="-122"/>
            </a:endParaRPr>
          </a:p>
          <a:p>
            <a:pPr marL="514350" indent="-514350" eaLnBrk="1" hangingPunct="1">
              <a:buClrTx/>
              <a:buFont typeface="Arial" panose="020B0604020202020204" pitchFamily="34" charset="0"/>
              <a:buAutoNum type="arabicPeriod"/>
            </a:pPr>
            <a:r>
              <a:rPr kumimoji="0" lang="zh-CN" altLang="en-US">
                <a:solidFill>
                  <a:srgbClr val="000000"/>
                </a:solidFill>
                <a:latin typeface="微软雅黑" panose="020B0503020204020204" pitchFamily="34" charset="-122"/>
                <a:ea typeface="微软雅黑" panose="020B0503020204020204" pitchFamily="34" charset="-122"/>
              </a:rPr>
              <a:t>三阶级论</a:t>
            </a:r>
            <a:endParaRPr kumimoji="0" lang="en-US" altLang="zh-CN">
              <a:solidFill>
                <a:srgbClr val="000000"/>
              </a:solidFill>
              <a:latin typeface="微软雅黑" panose="020B0503020204020204" pitchFamily="34" charset="-122"/>
              <a:ea typeface="微软雅黑" panose="020B0503020204020204" pitchFamily="34" charset="-122"/>
            </a:endParaRPr>
          </a:p>
          <a:p>
            <a:pPr marL="514350" indent="-514350" eaLnBrk="1" hangingPunct="1">
              <a:buClrTx/>
              <a:buFont typeface="Arial" panose="020B0604020202020204" pitchFamily="34" charset="0"/>
              <a:buAutoNum type="arabicPeriod"/>
            </a:pPr>
            <a:r>
              <a:rPr kumimoji="0" lang="zh-CN" altLang="en-US">
                <a:solidFill>
                  <a:srgbClr val="000000"/>
                </a:solidFill>
                <a:latin typeface="微软雅黑" panose="020B0503020204020204" pitchFamily="34" charset="-122"/>
                <a:ea typeface="微软雅黑" panose="020B0503020204020204" pitchFamily="34" charset="-122"/>
              </a:rPr>
              <a:t>倡导财产公有</a:t>
            </a:r>
            <a:r>
              <a:rPr kumimoji="0" lang="en-US" altLang="zh-CN">
                <a:solidFill>
                  <a:srgbClr val="000000"/>
                </a:solidFill>
                <a:latin typeface="微软雅黑" panose="020B0503020204020204" pitchFamily="34" charset="-122"/>
                <a:ea typeface="微软雅黑" panose="020B0503020204020204" pitchFamily="34" charset="-122"/>
              </a:rPr>
              <a:t> </a:t>
            </a:r>
          </a:p>
        </p:txBody>
      </p:sp>
      <p:pic>
        <p:nvPicPr>
          <p:cNvPr id="30725" name="Picture 5" descr="1576467597">
            <a:extLst>
              <a:ext uri="{FF2B5EF4-FFF2-40B4-BE49-F238E27FC236}">
                <a16:creationId xmlns="" xmlns:a16="http://schemas.microsoft.com/office/drawing/2014/main" id="{561C2387-E992-48CC-8E82-7DFA56AE9BF1}"/>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356725" y="2287588"/>
            <a:ext cx="1995488" cy="30273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0726" name="Picture 6" descr="plato5">
            <a:extLst>
              <a:ext uri="{FF2B5EF4-FFF2-40B4-BE49-F238E27FC236}">
                <a16:creationId xmlns="" xmlns:a16="http://schemas.microsoft.com/office/drawing/2014/main" id="{762B3965-0C01-4129-A3BD-A0CEA6A2C91E}"/>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6743700" y="2343150"/>
            <a:ext cx="2265363" cy="2954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7" name="Rectangle 7">
            <a:extLst>
              <a:ext uri="{FF2B5EF4-FFF2-40B4-BE49-F238E27FC236}">
                <a16:creationId xmlns="" xmlns:a16="http://schemas.microsoft.com/office/drawing/2014/main" id="{61FA57F9-129A-497D-B545-A57F9BF42C98}"/>
              </a:ext>
            </a:extLst>
          </p:cNvPr>
          <p:cNvSpPr>
            <a:spLocks noChangeArrowheads="1"/>
          </p:cNvSpPr>
          <p:nvPr/>
        </p:nvSpPr>
        <p:spPr bwMode="auto">
          <a:xfrm>
            <a:off x="7651750" y="5553075"/>
            <a:ext cx="2447925" cy="504825"/>
          </a:xfrm>
          <a:prstGeom prst="rect">
            <a:avLst/>
          </a:prstGeom>
          <a:solidFill>
            <a:schemeClr val="accent1"/>
          </a:solidFill>
          <a:ln w="9525">
            <a:solidFill>
              <a:schemeClr val="bg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en-US" altLang="zh-CN" sz="1800" b="1">
                <a:solidFill>
                  <a:srgbClr val="FF0000"/>
                </a:solidFill>
              </a:rPr>
              <a:t>《</a:t>
            </a:r>
            <a:r>
              <a:rPr kumimoji="0" lang="zh-CN" altLang="en-US" sz="1800" b="1">
                <a:solidFill>
                  <a:srgbClr val="FF0000"/>
                </a:solidFill>
              </a:rPr>
              <a:t>理想国</a:t>
            </a:r>
            <a:r>
              <a:rPr kumimoji="0" lang="en-US" altLang="zh-CN" sz="1800" b="1">
                <a:solidFill>
                  <a:srgbClr val="FF0000"/>
                </a:solidFill>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0726"/>
                                        </p:tgtEl>
                                        <p:attrNameLst>
                                          <p:attrName>style.visibility</p:attrName>
                                        </p:attrNameLst>
                                      </p:cBhvr>
                                      <p:to>
                                        <p:strVal val="visible"/>
                                      </p:to>
                                    </p:set>
                                    <p:anim calcmode="lin" valueType="num">
                                      <p:cBhvr additive="base">
                                        <p:cTn id="7" dur="3000" fill="hold"/>
                                        <p:tgtEl>
                                          <p:spTgt spid="30726"/>
                                        </p:tgtEl>
                                        <p:attrNameLst>
                                          <p:attrName>ppt_x</p:attrName>
                                        </p:attrNameLst>
                                      </p:cBhvr>
                                      <p:tavLst>
                                        <p:tav tm="0">
                                          <p:val>
                                            <p:strVal val="1+#ppt_w/2"/>
                                          </p:val>
                                        </p:tav>
                                        <p:tav tm="100000">
                                          <p:val>
                                            <p:strVal val="#ppt_x"/>
                                          </p:val>
                                        </p:tav>
                                      </p:tavLst>
                                    </p:anim>
                                    <p:anim calcmode="lin" valueType="num">
                                      <p:cBhvr additive="base">
                                        <p:cTn id="8" dur="3000" fill="hold"/>
                                        <p:tgtEl>
                                          <p:spTgt spid="3072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727"/>
                                        </p:tgtEl>
                                        <p:attrNameLst>
                                          <p:attrName>style.visibility</p:attrName>
                                        </p:attrNameLst>
                                      </p:cBhvr>
                                      <p:to>
                                        <p:strVal val="visible"/>
                                      </p:to>
                                    </p:set>
                                    <p:anim calcmode="lin" valueType="num">
                                      <p:cBhvr additive="base">
                                        <p:cTn id="13" dur="3000" fill="hold"/>
                                        <p:tgtEl>
                                          <p:spTgt spid="30727"/>
                                        </p:tgtEl>
                                        <p:attrNameLst>
                                          <p:attrName>ppt_x</p:attrName>
                                        </p:attrNameLst>
                                      </p:cBhvr>
                                      <p:tavLst>
                                        <p:tav tm="0">
                                          <p:val>
                                            <p:strVal val="#ppt_x"/>
                                          </p:val>
                                        </p:tav>
                                        <p:tav tm="100000">
                                          <p:val>
                                            <p:strVal val="#ppt_x"/>
                                          </p:val>
                                        </p:tav>
                                      </p:tavLst>
                                    </p:anim>
                                    <p:anim calcmode="lin" valueType="num">
                                      <p:cBhvr additive="base">
                                        <p:cTn id="14" dur="3000" fill="hold"/>
                                        <p:tgtEl>
                                          <p:spTgt spid="30727"/>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30725"/>
                                        </p:tgtEl>
                                        <p:attrNameLst>
                                          <p:attrName>style.visibility</p:attrName>
                                        </p:attrNameLst>
                                      </p:cBhvr>
                                      <p:to>
                                        <p:strVal val="visible"/>
                                      </p:to>
                                    </p:set>
                                    <p:anim calcmode="lin" valueType="num">
                                      <p:cBhvr additive="base">
                                        <p:cTn id="19" dur="3000" fill="hold"/>
                                        <p:tgtEl>
                                          <p:spTgt spid="30725"/>
                                        </p:tgtEl>
                                        <p:attrNameLst>
                                          <p:attrName>ppt_x</p:attrName>
                                        </p:attrNameLst>
                                      </p:cBhvr>
                                      <p:tavLst>
                                        <p:tav tm="0">
                                          <p:val>
                                            <p:strVal val="1+#ppt_w/2"/>
                                          </p:val>
                                        </p:tav>
                                        <p:tav tm="100000">
                                          <p:val>
                                            <p:strVal val="#ppt_x"/>
                                          </p:val>
                                        </p:tav>
                                      </p:tavLst>
                                    </p:anim>
                                    <p:anim calcmode="lin" valueType="num">
                                      <p:cBhvr additive="base">
                                        <p:cTn id="20" dur="3000" fill="hold"/>
                                        <p:tgtEl>
                                          <p:spTgt spid="3072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0723">
                                            <p:txEl>
                                              <p:pRg st="0" end="0"/>
                                            </p:txEl>
                                          </p:spTgt>
                                        </p:tgtEl>
                                        <p:attrNameLst>
                                          <p:attrName>style.visibility</p:attrName>
                                        </p:attrNameLst>
                                      </p:cBhvr>
                                      <p:to>
                                        <p:strVal val="visible"/>
                                      </p:to>
                                    </p:set>
                                    <p:anim calcmode="lin" valueType="num">
                                      <p:cBhvr additive="base">
                                        <p:cTn id="25" dur="3000" fill="hold"/>
                                        <p:tgtEl>
                                          <p:spTgt spid="30723">
                                            <p:txEl>
                                              <p:pRg st="0" end="0"/>
                                            </p:txEl>
                                          </p:spTgt>
                                        </p:tgtEl>
                                        <p:attrNameLst>
                                          <p:attrName>ppt_x</p:attrName>
                                        </p:attrNameLst>
                                      </p:cBhvr>
                                      <p:tavLst>
                                        <p:tav tm="0">
                                          <p:val>
                                            <p:strVal val="#ppt_x"/>
                                          </p:val>
                                        </p:tav>
                                        <p:tav tm="100000">
                                          <p:val>
                                            <p:strVal val="#ppt_x"/>
                                          </p:val>
                                        </p:tav>
                                      </p:tavLst>
                                    </p:anim>
                                    <p:anim calcmode="lin" valueType="num">
                                      <p:cBhvr additive="base">
                                        <p:cTn id="26" dur="3000" fill="hold"/>
                                        <p:tgtEl>
                                          <p:spTgt spid="307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0723">
                                            <p:txEl>
                                              <p:pRg st="1" end="1"/>
                                            </p:txEl>
                                          </p:spTgt>
                                        </p:tgtEl>
                                        <p:attrNameLst>
                                          <p:attrName>style.visibility</p:attrName>
                                        </p:attrNameLst>
                                      </p:cBhvr>
                                      <p:to>
                                        <p:strVal val="visible"/>
                                      </p:to>
                                    </p:set>
                                    <p:anim calcmode="lin" valueType="num">
                                      <p:cBhvr additive="base">
                                        <p:cTn id="31" dur="3000" fill="hold"/>
                                        <p:tgtEl>
                                          <p:spTgt spid="30723">
                                            <p:txEl>
                                              <p:pRg st="1" end="1"/>
                                            </p:txEl>
                                          </p:spTgt>
                                        </p:tgtEl>
                                        <p:attrNameLst>
                                          <p:attrName>ppt_x</p:attrName>
                                        </p:attrNameLst>
                                      </p:cBhvr>
                                      <p:tavLst>
                                        <p:tav tm="0">
                                          <p:val>
                                            <p:strVal val="#ppt_x"/>
                                          </p:val>
                                        </p:tav>
                                        <p:tav tm="100000">
                                          <p:val>
                                            <p:strVal val="#ppt_x"/>
                                          </p:val>
                                        </p:tav>
                                      </p:tavLst>
                                    </p:anim>
                                    <p:anim calcmode="lin" valueType="num">
                                      <p:cBhvr additive="base">
                                        <p:cTn id="32" dur="3000" fill="hold"/>
                                        <p:tgtEl>
                                          <p:spTgt spid="307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0723">
                                            <p:txEl>
                                              <p:pRg st="2" end="2"/>
                                            </p:txEl>
                                          </p:spTgt>
                                        </p:tgtEl>
                                        <p:attrNameLst>
                                          <p:attrName>style.visibility</p:attrName>
                                        </p:attrNameLst>
                                      </p:cBhvr>
                                      <p:to>
                                        <p:strVal val="visible"/>
                                      </p:to>
                                    </p:set>
                                    <p:anim calcmode="lin" valueType="num">
                                      <p:cBhvr additive="base">
                                        <p:cTn id="37" dur="3000" fill="hold"/>
                                        <p:tgtEl>
                                          <p:spTgt spid="30723">
                                            <p:txEl>
                                              <p:pRg st="2" end="2"/>
                                            </p:txEl>
                                          </p:spTgt>
                                        </p:tgtEl>
                                        <p:attrNameLst>
                                          <p:attrName>ppt_x</p:attrName>
                                        </p:attrNameLst>
                                      </p:cBhvr>
                                      <p:tavLst>
                                        <p:tav tm="0">
                                          <p:val>
                                            <p:strVal val="#ppt_x"/>
                                          </p:val>
                                        </p:tav>
                                        <p:tav tm="100000">
                                          <p:val>
                                            <p:strVal val="#ppt_x"/>
                                          </p:val>
                                        </p:tav>
                                      </p:tavLst>
                                    </p:anim>
                                    <p:anim calcmode="lin" valueType="num">
                                      <p:cBhvr additive="base">
                                        <p:cTn id="38" dur="3000" fill="hold"/>
                                        <p:tgtEl>
                                          <p:spTgt spid="307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0723">
                                            <p:txEl>
                                              <p:pRg st="3" end="3"/>
                                            </p:txEl>
                                          </p:spTgt>
                                        </p:tgtEl>
                                        <p:attrNameLst>
                                          <p:attrName>style.visibility</p:attrName>
                                        </p:attrNameLst>
                                      </p:cBhvr>
                                      <p:to>
                                        <p:strVal val="visible"/>
                                      </p:to>
                                    </p:set>
                                    <p:anim calcmode="lin" valueType="num">
                                      <p:cBhvr additive="base">
                                        <p:cTn id="43" dur="3000" fill="hold"/>
                                        <p:tgtEl>
                                          <p:spTgt spid="30723">
                                            <p:txEl>
                                              <p:pRg st="3" end="3"/>
                                            </p:txEl>
                                          </p:spTgt>
                                        </p:tgtEl>
                                        <p:attrNameLst>
                                          <p:attrName>ppt_x</p:attrName>
                                        </p:attrNameLst>
                                      </p:cBhvr>
                                      <p:tavLst>
                                        <p:tav tm="0">
                                          <p:val>
                                            <p:strVal val="#ppt_x"/>
                                          </p:val>
                                        </p:tav>
                                        <p:tav tm="100000">
                                          <p:val>
                                            <p:strVal val="#ppt_x"/>
                                          </p:val>
                                        </p:tav>
                                      </p:tavLst>
                                    </p:anim>
                                    <p:anim calcmode="lin" valueType="num">
                                      <p:cBhvr additive="base">
                                        <p:cTn id="44" dur="3000" fill="hold"/>
                                        <p:tgtEl>
                                          <p:spTgt spid="3072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幻灯片编号占位符 5">
            <a:extLst>
              <a:ext uri="{FF2B5EF4-FFF2-40B4-BE49-F238E27FC236}">
                <a16:creationId xmlns="" xmlns:a16="http://schemas.microsoft.com/office/drawing/2014/main" id="{79A816FC-854D-4E3E-9A33-97BA109BAEEC}"/>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E017295B-F63E-4DEA-9EED-7057DA055C56}" type="slidenum">
              <a:rPr kumimoji="0" lang="en-US" altLang="zh-CN" sz="1400" smtClean="0"/>
              <a:pPr>
                <a:spcBef>
                  <a:spcPct val="0"/>
                </a:spcBef>
                <a:buClrTx/>
                <a:buSzTx/>
                <a:buFontTx/>
                <a:buNone/>
              </a:pPr>
              <a:t>12</a:t>
            </a:fld>
            <a:endParaRPr kumimoji="0" lang="en-US" altLang="zh-CN" sz="1400"/>
          </a:p>
        </p:txBody>
      </p:sp>
      <p:sp>
        <p:nvSpPr>
          <p:cNvPr id="15363" name="Rectangle 2">
            <a:extLst>
              <a:ext uri="{FF2B5EF4-FFF2-40B4-BE49-F238E27FC236}">
                <a16:creationId xmlns="" xmlns:a16="http://schemas.microsoft.com/office/drawing/2014/main" id="{D4157B22-27DA-4E14-9174-3B16454424DE}"/>
              </a:ext>
            </a:extLst>
          </p:cNvPr>
          <p:cNvSpPr>
            <a:spLocks noGrp="1" noRot="1" noChangeArrowheads="1"/>
          </p:cNvSpPr>
          <p:nvPr>
            <p:ph type="title"/>
          </p:nvPr>
        </p:nvSpPr>
        <p:spPr>
          <a:xfrm>
            <a:off x="984250" y="360363"/>
            <a:ext cx="9648825" cy="1527175"/>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亚里士多德（</a:t>
            </a:r>
            <a:r>
              <a:rPr kumimoji="0" lang="en-US" altLang="zh-CN" sz="4000" b="1">
                <a:solidFill>
                  <a:srgbClr val="000000"/>
                </a:solidFill>
                <a:latin typeface="华文中宋" panose="02010600040101010101" pitchFamily="2" charset="-122"/>
                <a:ea typeface="华文中宋" panose="02010600040101010101" pitchFamily="2" charset="-122"/>
              </a:rPr>
              <a:t>Aristotle</a:t>
            </a:r>
            <a:r>
              <a:rPr kumimoji="0" lang="zh-CN" altLang="en-US" sz="4000" b="1">
                <a:solidFill>
                  <a:srgbClr val="000000"/>
                </a:solidFill>
                <a:latin typeface="华文中宋" panose="02010600040101010101" pitchFamily="2" charset="-122"/>
                <a:ea typeface="华文中宋" panose="02010600040101010101" pitchFamily="2" charset="-122"/>
              </a:rPr>
              <a:t>，</a:t>
            </a:r>
            <a:r>
              <a:rPr kumimoji="0" lang="en-US" altLang="zh-CN" sz="4000" b="1">
                <a:solidFill>
                  <a:srgbClr val="000000"/>
                </a:solidFill>
                <a:latin typeface="华文中宋" panose="02010600040101010101" pitchFamily="2" charset="-122"/>
                <a:ea typeface="华文中宋" panose="02010600040101010101" pitchFamily="2" charset="-122"/>
              </a:rPr>
              <a:t>384-332 BC) </a:t>
            </a:r>
          </a:p>
        </p:txBody>
      </p:sp>
      <p:sp>
        <p:nvSpPr>
          <p:cNvPr id="31747" name="Rectangle 3">
            <a:extLst>
              <a:ext uri="{FF2B5EF4-FFF2-40B4-BE49-F238E27FC236}">
                <a16:creationId xmlns="" xmlns:a16="http://schemas.microsoft.com/office/drawing/2014/main" id="{25641383-8398-492E-9E76-CA8B7CD0FB82}"/>
              </a:ext>
            </a:extLst>
          </p:cNvPr>
          <p:cNvSpPr>
            <a:spLocks noGrp="1" noRot="1" noChangeArrowheads="1"/>
          </p:cNvSpPr>
          <p:nvPr>
            <p:ph type="body" idx="1"/>
          </p:nvPr>
        </p:nvSpPr>
        <p:spPr>
          <a:xfrm>
            <a:off x="1549400" y="2265363"/>
            <a:ext cx="4895850" cy="3738562"/>
          </a:xfrm>
        </p:spPr>
        <p:txBody>
          <a:bodyPr/>
          <a:lstStyle/>
          <a:p>
            <a:pPr marL="514350" indent="-514350" eaLnBrk="1" hangingPunct="1">
              <a:lnSpc>
                <a:spcPct val="150000"/>
              </a:lnSpc>
              <a:buClr>
                <a:srgbClr val="000000"/>
              </a:buClr>
              <a:buFont typeface="Arial" panose="020B0604020202020204" pitchFamily="34" charset="0"/>
              <a:buAutoNum type="arabicPeriod"/>
            </a:pPr>
            <a:r>
              <a:rPr kumimoji="0" lang="zh-CN" altLang="en-US">
                <a:solidFill>
                  <a:srgbClr val="000000"/>
                </a:solidFill>
                <a:latin typeface="微软雅黑" panose="020B0503020204020204" pitchFamily="34" charset="-122"/>
                <a:ea typeface="微软雅黑" panose="020B0503020204020204" pitchFamily="34" charset="-122"/>
              </a:rPr>
              <a:t>价值概念</a:t>
            </a:r>
            <a:endParaRPr kumimoji="0" lang="en-US" altLang="zh-CN">
              <a:solidFill>
                <a:srgbClr val="000000"/>
              </a:solidFill>
              <a:latin typeface="微软雅黑" panose="020B0503020204020204" pitchFamily="34" charset="-122"/>
              <a:ea typeface="微软雅黑" panose="020B0503020204020204" pitchFamily="34" charset="-122"/>
            </a:endParaRPr>
          </a:p>
          <a:p>
            <a:pPr marL="514350" indent="-514350" eaLnBrk="1" hangingPunct="1">
              <a:lnSpc>
                <a:spcPct val="150000"/>
              </a:lnSpc>
              <a:buClr>
                <a:srgbClr val="000000"/>
              </a:buClr>
              <a:buFont typeface="Arial" panose="020B0604020202020204" pitchFamily="34" charset="0"/>
              <a:buAutoNum type="arabicPeriod"/>
            </a:pPr>
            <a:r>
              <a:rPr kumimoji="0" lang="zh-CN" altLang="en-US">
                <a:solidFill>
                  <a:srgbClr val="000000"/>
                </a:solidFill>
                <a:latin typeface="微软雅黑" panose="020B0503020204020204" pitchFamily="34" charset="-122"/>
                <a:ea typeface="微软雅黑" panose="020B0503020204020204" pitchFamily="34" charset="-122"/>
              </a:rPr>
              <a:t>经济和货殖</a:t>
            </a:r>
            <a:endParaRPr kumimoji="0" lang="en-US" altLang="zh-CN">
              <a:solidFill>
                <a:srgbClr val="000000"/>
              </a:solidFill>
              <a:latin typeface="微软雅黑" panose="020B0503020204020204" pitchFamily="34" charset="-122"/>
              <a:ea typeface="微软雅黑" panose="020B0503020204020204" pitchFamily="34" charset="-122"/>
            </a:endParaRPr>
          </a:p>
          <a:p>
            <a:pPr marL="514350" indent="-514350" eaLnBrk="1" hangingPunct="1">
              <a:lnSpc>
                <a:spcPct val="150000"/>
              </a:lnSpc>
              <a:buClr>
                <a:srgbClr val="000000"/>
              </a:buClr>
              <a:buFont typeface="Arial" panose="020B0604020202020204" pitchFamily="34" charset="0"/>
              <a:buAutoNum type="arabicPeriod"/>
            </a:pPr>
            <a:r>
              <a:rPr kumimoji="0" lang="zh-CN" altLang="en-US">
                <a:solidFill>
                  <a:srgbClr val="000000"/>
                </a:solidFill>
                <a:latin typeface="微软雅黑" panose="020B0503020204020204" pitchFamily="34" charset="-122"/>
                <a:ea typeface="微软雅黑" panose="020B0503020204020204" pitchFamily="34" charset="-122"/>
              </a:rPr>
              <a:t>货币和利息</a:t>
            </a:r>
            <a:endParaRPr kumimoji="0" lang="en-US" altLang="zh-CN">
              <a:solidFill>
                <a:srgbClr val="000000"/>
              </a:solidFill>
              <a:latin typeface="微软雅黑" panose="020B0503020204020204" pitchFamily="34" charset="-122"/>
              <a:ea typeface="微软雅黑" panose="020B0503020204020204" pitchFamily="34" charset="-122"/>
            </a:endParaRPr>
          </a:p>
          <a:p>
            <a:pPr marL="514350" indent="-514350" eaLnBrk="1" hangingPunct="1">
              <a:lnSpc>
                <a:spcPct val="150000"/>
              </a:lnSpc>
              <a:buClr>
                <a:srgbClr val="000000"/>
              </a:buClr>
              <a:buFont typeface="Arial" panose="020B0604020202020204" pitchFamily="34" charset="0"/>
              <a:buAutoNum type="arabicPeriod"/>
            </a:pPr>
            <a:r>
              <a:rPr kumimoji="0" lang="zh-CN" altLang="en-US">
                <a:solidFill>
                  <a:srgbClr val="000000"/>
                </a:solidFill>
                <a:latin typeface="微软雅黑" panose="020B0503020204020204" pitchFamily="34" charset="-122"/>
                <a:ea typeface="微软雅黑" panose="020B0503020204020204" pitchFamily="34" charset="-122"/>
              </a:rPr>
              <a:t>私有财产</a:t>
            </a:r>
          </a:p>
        </p:txBody>
      </p:sp>
      <p:pic>
        <p:nvPicPr>
          <p:cNvPr id="31755" name="Picture 11" descr="aristotle">
            <a:extLst>
              <a:ext uri="{FF2B5EF4-FFF2-40B4-BE49-F238E27FC236}">
                <a16:creationId xmlns="" xmlns:a16="http://schemas.microsoft.com/office/drawing/2014/main" id="{50C7CDC9-9E3E-4592-833C-87CF5BF20FBD}"/>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6473825" y="2433638"/>
            <a:ext cx="2281238" cy="2952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1757" name="Picture 13" descr="aristotle">
            <a:extLst>
              <a:ext uri="{FF2B5EF4-FFF2-40B4-BE49-F238E27FC236}">
                <a16:creationId xmlns="" xmlns:a16="http://schemas.microsoft.com/office/drawing/2014/main" id="{B7292ED6-57B9-464D-A291-EEBCFF11AB34}"/>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9024938" y="2501900"/>
            <a:ext cx="2808287" cy="290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758" name="Rectangle 14">
            <a:extLst>
              <a:ext uri="{FF2B5EF4-FFF2-40B4-BE49-F238E27FC236}">
                <a16:creationId xmlns="" xmlns:a16="http://schemas.microsoft.com/office/drawing/2014/main" id="{320168A7-E3B3-435E-9FDA-5828BB51153A}"/>
              </a:ext>
            </a:extLst>
          </p:cNvPr>
          <p:cNvSpPr>
            <a:spLocks noChangeArrowheads="1"/>
          </p:cNvSpPr>
          <p:nvPr/>
        </p:nvSpPr>
        <p:spPr bwMode="auto">
          <a:xfrm>
            <a:off x="6973888" y="5561013"/>
            <a:ext cx="4103687" cy="574675"/>
          </a:xfrm>
          <a:prstGeom prst="rect">
            <a:avLst/>
          </a:prstGeom>
          <a:solidFill>
            <a:schemeClr val="accent1"/>
          </a:solidFill>
          <a:ln w="9525">
            <a:solidFill>
              <a:schemeClr val="bg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en-US" altLang="zh-CN" sz="1800" b="1">
                <a:solidFill>
                  <a:srgbClr val="FF0000"/>
                </a:solidFill>
              </a:rPr>
              <a:t>《</a:t>
            </a:r>
            <a:r>
              <a:rPr kumimoji="0" lang="zh-CN" altLang="en-US" sz="1800" b="1">
                <a:solidFill>
                  <a:srgbClr val="FF0000"/>
                </a:solidFill>
              </a:rPr>
              <a:t>政治论</a:t>
            </a:r>
            <a:r>
              <a:rPr kumimoji="0" lang="en-US" altLang="zh-CN" sz="1800" b="1">
                <a:solidFill>
                  <a:srgbClr val="FF0000"/>
                </a:solidFill>
              </a:rPr>
              <a:t>》《</a:t>
            </a:r>
            <a:r>
              <a:rPr kumimoji="0" lang="zh-CN" altLang="en-US" sz="1800" b="1">
                <a:solidFill>
                  <a:srgbClr val="FF0000"/>
                </a:solidFill>
              </a:rPr>
              <a:t>伦理学</a:t>
            </a:r>
            <a:r>
              <a:rPr kumimoji="0" lang="en-US" altLang="zh-CN" sz="1800" b="1">
                <a:solidFill>
                  <a:srgbClr val="FF0000"/>
                </a:solidFill>
              </a:rPr>
              <a:t>》</a:t>
            </a:r>
          </a:p>
        </p:txBody>
      </p:sp>
      <p:sp>
        <p:nvSpPr>
          <p:cNvPr id="15368" name="Text Box 17">
            <a:extLst>
              <a:ext uri="{FF2B5EF4-FFF2-40B4-BE49-F238E27FC236}">
                <a16:creationId xmlns="" xmlns:a16="http://schemas.microsoft.com/office/drawing/2014/main" id="{95ABBFC3-AC0E-40BA-BAA1-8F0F5D488505}"/>
              </a:ext>
            </a:extLst>
          </p:cNvPr>
          <p:cNvSpPr txBox="1">
            <a:spLocks noChangeArrowheads="1"/>
          </p:cNvSpPr>
          <p:nvPr/>
        </p:nvSpPr>
        <p:spPr bwMode="auto">
          <a:xfrm>
            <a:off x="1992313" y="6021388"/>
            <a:ext cx="2951162"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endParaRPr kumimoji="0"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31755"/>
                                        </p:tgtEl>
                                        <p:attrNameLst>
                                          <p:attrName>style.visibility</p:attrName>
                                        </p:attrNameLst>
                                      </p:cBhvr>
                                      <p:to>
                                        <p:strVal val="visible"/>
                                      </p:to>
                                    </p:set>
                                    <p:anim calcmode="lin" valueType="num">
                                      <p:cBhvr additive="base">
                                        <p:cTn id="7" dur="3000" fill="hold"/>
                                        <p:tgtEl>
                                          <p:spTgt spid="31755"/>
                                        </p:tgtEl>
                                        <p:attrNameLst>
                                          <p:attrName>ppt_x</p:attrName>
                                        </p:attrNameLst>
                                      </p:cBhvr>
                                      <p:tavLst>
                                        <p:tav tm="0">
                                          <p:val>
                                            <p:strVal val="1+#ppt_w/2"/>
                                          </p:val>
                                        </p:tav>
                                        <p:tav tm="100000">
                                          <p:val>
                                            <p:strVal val="#ppt_x"/>
                                          </p:val>
                                        </p:tav>
                                      </p:tavLst>
                                    </p:anim>
                                    <p:anim calcmode="lin" valueType="num">
                                      <p:cBhvr additive="base">
                                        <p:cTn id="8" dur="3000" fill="hold"/>
                                        <p:tgtEl>
                                          <p:spTgt spid="3175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31757"/>
                                        </p:tgtEl>
                                        <p:attrNameLst>
                                          <p:attrName>style.visibility</p:attrName>
                                        </p:attrNameLst>
                                      </p:cBhvr>
                                      <p:to>
                                        <p:strVal val="visible"/>
                                      </p:to>
                                    </p:set>
                                    <p:anim calcmode="lin" valueType="num">
                                      <p:cBhvr additive="base">
                                        <p:cTn id="13" dur="3000" fill="hold"/>
                                        <p:tgtEl>
                                          <p:spTgt spid="31757"/>
                                        </p:tgtEl>
                                        <p:attrNameLst>
                                          <p:attrName>ppt_x</p:attrName>
                                        </p:attrNameLst>
                                      </p:cBhvr>
                                      <p:tavLst>
                                        <p:tav tm="0">
                                          <p:val>
                                            <p:strVal val="1+#ppt_w/2"/>
                                          </p:val>
                                        </p:tav>
                                        <p:tav tm="100000">
                                          <p:val>
                                            <p:strVal val="#ppt_x"/>
                                          </p:val>
                                        </p:tav>
                                      </p:tavLst>
                                    </p:anim>
                                    <p:anim calcmode="lin" valueType="num">
                                      <p:cBhvr additive="base">
                                        <p:cTn id="14" dur="3000" fill="hold"/>
                                        <p:tgtEl>
                                          <p:spTgt spid="3175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1758"/>
                                        </p:tgtEl>
                                        <p:attrNameLst>
                                          <p:attrName>style.visibility</p:attrName>
                                        </p:attrNameLst>
                                      </p:cBhvr>
                                      <p:to>
                                        <p:strVal val="visible"/>
                                      </p:to>
                                    </p:set>
                                    <p:anim calcmode="lin" valueType="num">
                                      <p:cBhvr additive="base">
                                        <p:cTn id="19" dur="3000" fill="hold"/>
                                        <p:tgtEl>
                                          <p:spTgt spid="31758"/>
                                        </p:tgtEl>
                                        <p:attrNameLst>
                                          <p:attrName>ppt_x</p:attrName>
                                        </p:attrNameLst>
                                      </p:cBhvr>
                                      <p:tavLst>
                                        <p:tav tm="0">
                                          <p:val>
                                            <p:strVal val="#ppt_x"/>
                                          </p:val>
                                        </p:tav>
                                        <p:tav tm="100000">
                                          <p:val>
                                            <p:strVal val="#ppt_x"/>
                                          </p:val>
                                        </p:tav>
                                      </p:tavLst>
                                    </p:anim>
                                    <p:anim calcmode="lin" valueType="num">
                                      <p:cBhvr additive="base">
                                        <p:cTn id="20" dur="3000" fill="hold"/>
                                        <p:tgtEl>
                                          <p:spTgt spid="3175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1747">
                                            <p:txEl>
                                              <p:pRg st="0" end="0"/>
                                            </p:txEl>
                                          </p:spTgt>
                                        </p:tgtEl>
                                        <p:attrNameLst>
                                          <p:attrName>style.visibility</p:attrName>
                                        </p:attrNameLst>
                                      </p:cBhvr>
                                      <p:to>
                                        <p:strVal val="visible"/>
                                      </p:to>
                                    </p:set>
                                    <p:anim calcmode="lin" valueType="num">
                                      <p:cBhvr additive="base">
                                        <p:cTn id="25" dur="3000" fill="hold"/>
                                        <p:tgtEl>
                                          <p:spTgt spid="31747">
                                            <p:txEl>
                                              <p:pRg st="0" end="0"/>
                                            </p:txEl>
                                          </p:spTgt>
                                        </p:tgtEl>
                                        <p:attrNameLst>
                                          <p:attrName>ppt_x</p:attrName>
                                        </p:attrNameLst>
                                      </p:cBhvr>
                                      <p:tavLst>
                                        <p:tav tm="0">
                                          <p:val>
                                            <p:strVal val="#ppt_x"/>
                                          </p:val>
                                        </p:tav>
                                        <p:tav tm="100000">
                                          <p:val>
                                            <p:strVal val="#ppt_x"/>
                                          </p:val>
                                        </p:tav>
                                      </p:tavLst>
                                    </p:anim>
                                    <p:anim calcmode="lin" valueType="num">
                                      <p:cBhvr additive="base">
                                        <p:cTn id="26" dur="3000" fill="hold"/>
                                        <p:tgtEl>
                                          <p:spTgt spid="317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1747">
                                            <p:txEl>
                                              <p:pRg st="1" end="1"/>
                                            </p:txEl>
                                          </p:spTgt>
                                        </p:tgtEl>
                                        <p:attrNameLst>
                                          <p:attrName>style.visibility</p:attrName>
                                        </p:attrNameLst>
                                      </p:cBhvr>
                                      <p:to>
                                        <p:strVal val="visible"/>
                                      </p:to>
                                    </p:set>
                                    <p:anim calcmode="lin" valueType="num">
                                      <p:cBhvr additive="base">
                                        <p:cTn id="31" dur="3000" fill="hold"/>
                                        <p:tgtEl>
                                          <p:spTgt spid="31747">
                                            <p:txEl>
                                              <p:pRg st="1" end="1"/>
                                            </p:txEl>
                                          </p:spTgt>
                                        </p:tgtEl>
                                        <p:attrNameLst>
                                          <p:attrName>ppt_x</p:attrName>
                                        </p:attrNameLst>
                                      </p:cBhvr>
                                      <p:tavLst>
                                        <p:tav tm="0">
                                          <p:val>
                                            <p:strVal val="#ppt_x"/>
                                          </p:val>
                                        </p:tav>
                                        <p:tav tm="100000">
                                          <p:val>
                                            <p:strVal val="#ppt_x"/>
                                          </p:val>
                                        </p:tav>
                                      </p:tavLst>
                                    </p:anim>
                                    <p:anim calcmode="lin" valueType="num">
                                      <p:cBhvr additive="base">
                                        <p:cTn id="32" dur="3000" fill="hold"/>
                                        <p:tgtEl>
                                          <p:spTgt spid="317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1747">
                                            <p:txEl>
                                              <p:pRg st="2" end="2"/>
                                            </p:txEl>
                                          </p:spTgt>
                                        </p:tgtEl>
                                        <p:attrNameLst>
                                          <p:attrName>style.visibility</p:attrName>
                                        </p:attrNameLst>
                                      </p:cBhvr>
                                      <p:to>
                                        <p:strVal val="visible"/>
                                      </p:to>
                                    </p:set>
                                    <p:anim calcmode="lin" valueType="num">
                                      <p:cBhvr additive="base">
                                        <p:cTn id="37" dur="3000" fill="hold"/>
                                        <p:tgtEl>
                                          <p:spTgt spid="31747">
                                            <p:txEl>
                                              <p:pRg st="2" end="2"/>
                                            </p:txEl>
                                          </p:spTgt>
                                        </p:tgtEl>
                                        <p:attrNameLst>
                                          <p:attrName>ppt_x</p:attrName>
                                        </p:attrNameLst>
                                      </p:cBhvr>
                                      <p:tavLst>
                                        <p:tav tm="0">
                                          <p:val>
                                            <p:strVal val="#ppt_x"/>
                                          </p:val>
                                        </p:tav>
                                        <p:tav tm="100000">
                                          <p:val>
                                            <p:strVal val="#ppt_x"/>
                                          </p:val>
                                        </p:tav>
                                      </p:tavLst>
                                    </p:anim>
                                    <p:anim calcmode="lin" valueType="num">
                                      <p:cBhvr additive="base">
                                        <p:cTn id="38" dur="3000" fill="hold"/>
                                        <p:tgtEl>
                                          <p:spTgt spid="317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31747">
                                            <p:txEl>
                                              <p:pRg st="3" end="3"/>
                                            </p:txEl>
                                          </p:spTgt>
                                        </p:tgtEl>
                                        <p:attrNameLst>
                                          <p:attrName>style.visibility</p:attrName>
                                        </p:attrNameLst>
                                      </p:cBhvr>
                                      <p:to>
                                        <p:strVal val="visible"/>
                                      </p:to>
                                    </p:set>
                                    <p:anim calcmode="lin" valueType="num">
                                      <p:cBhvr additive="base">
                                        <p:cTn id="43" dur="3000" fill="hold"/>
                                        <p:tgtEl>
                                          <p:spTgt spid="31747">
                                            <p:txEl>
                                              <p:pRg st="3" end="3"/>
                                            </p:txEl>
                                          </p:spTgt>
                                        </p:tgtEl>
                                        <p:attrNameLst>
                                          <p:attrName>ppt_x</p:attrName>
                                        </p:attrNameLst>
                                      </p:cBhvr>
                                      <p:tavLst>
                                        <p:tav tm="0">
                                          <p:val>
                                            <p:strVal val="#ppt_x"/>
                                          </p:val>
                                        </p:tav>
                                        <p:tav tm="100000">
                                          <p:val>
                                            <p:strVal val="#ppt_x"/>
                                          </p:val>
                                        </p:tav>
                                      </p:tavLst>
                                    </p:anim>
                                    <p:anim calcmode="lin" valueType="num">
                                      <p:cBhvr additive="base">
                                        <p:cTn id="44" dur="3000" fill="hold"/>
                                        <p:tgtEl>
                                          <p:spTgt spid="3174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幻灯片编号占位符 5">
            <a:extLst>
              <a:ext uri="{FF2B5EF4-FFF2-40B4-BE49-F238E27FC236}">
                <a16:creationId xmlns="" xmlns:a16="http://schemas.microsoft.com/office/drawing/2014/main" id="{DF85A3D1-66F4-44EA-84F0-AE84E0794839}"/>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145D4952-B32A-421C-8A90-7C5A11DEC962}" type="slidenum">
              <a:rPr kumimoji="0" lang="en-US" altLang="zh-CN" sz="1400" smtClean="0"/>
              <a:pPr>
                <a:spcBef>
                  <a:spcPct val="0"/>
                </a:spcBef>
                <a:buClrTx/>
                <a:buSzTx/>
                <a:buFontTx/>
                <a:buNone/>
              </a:pPr>
              <a:t>13</a:t>
            </a:fld>
            <a:endParaRPr kumimoji="0" lang="en-US" altLang="zh-CN" sz="1400"/>
          </a:p>
        </p:txBody>
      </p:sp>
      <p:sp>
        <p:nvSpPr>
          <p:cNvPr id="18435" name="Rectangle 2">
            <a:extLst>
              <a:ext uri="{FF2B5EF4-FFF2-40B4-BE49-F238E27FC236}">
                <a16:creationId xmlns="" xmlns:a16="http://schemas.microsoft.com/office/drawing/2014/main" id="{E40A64A1-95E7-43B2-BF78-443E4774F535}"/>
              </a:ext>
            </a:extLst>
          </p:cNvPr>
          <p:cNvSpPr>
            <a:spLocks noGrp="1" noRot="1" noChangeArrowheads="1"/>
          </p:cNvSpPr>
          <p:nvPr>
            <p:ph type="title"/>
          </p:nvPr>
        </p:nvSpPr>
        <p:spPr>
          <a:xfrm>
            <a:off x="839788" y="188913"/>
            <a:ext cx="8229600" cy="1206500"/>
          </a:xfrm>
        </p:spPr>
        <p:txBody>
          <a:bodyPr/>
          <a:lstStyle/>
          <a:p>
            <a:pPr eaLnBrk="1" hangingPunct="1">
              <a:defRPr/>
            </a:pPr>
            <a:r>
              <a:rPr kumimoji="0" lang="zh-CN" altLang="en-US" sz="4000" b="1">
                <a:solidFill>
                  <a:schemeClr val="accent4">
                    <a:lumMod val="25000"/>
                  </a:schemeClr>
                </a:solidFill>
                <a:latin typeface="华文中宋" panose="02010600040101010101" pitchFamily="2" charset="-122"/>
                <a:ea typeface="华文中宋" panose="02010600040101010101" pitchFamily="2" charset="-122"/>
              </a:rPr>
              <a:t>第二节</a:t>
            </a:r>
            <a:r>
              <a:rPr kumimoji="0" lang="en-US" altLang="zh-CN" sz="4000" b="1">
                <a:solidFill>
                  <a:schemeClr val="accent4">
                    <a:lumMod val="25000"/>
                  </a:schemeClr>
                </a:solidFill>
                <a:latin typeface="华文中宋" panose="02010600040101010101" pitchFamily="2" charset="-122"/>
                <a:ea typeface="华文中宋" panose="02010600040101010101" pitchFamily="2" charset="-122"/>
              </a:rPr>
              <a:t> </a:t>
            </a:r>
            <a:r>
              <a:rPr kumimoji="0" lang="zh-CN" altLang="en-US" sz="4000" b="1">
                <a:solidFill>
                  <a:schemeClr val="accent4">
                    <a:lumMod val="25000"/>
                  </a:schemeClr>
                </a:solidFill>
                <a:latin typeface="华文中宋" panose="02010600040101010101" pitchFamily="2" charset="-122"/>
                <a:ea typeface="华文中宋" panose="02010600040101010101" pitchFamily="2" charset="-122"/>
              </a:rPr>
              <a:t>古罗马人：注重管理实践</a:t>
            </a:r>
          </a:p>
        </p:txBody>
      </p:sp>
      <p:sp>
        <p:nvSpPr>
          <p:cNvPr id="40963" name="Rectangle 3">
            <a:extLst>
              <a:ext uri="{FF2B5EF4-FFF2-40B4-BE49-F238E27FC236}">
                <a16:creationId xmlns="" xmlns:a16="http://schemas.microsoft.com/office/drawing/2014/main" id="{7DD94D25-2CB0-4305-A4A0-08F50D4F8149}"/>
              </a:ext>
            </a:extLst>
          </p:cNvPr>
          <p:cNvSpPr>
            <a:spLocks noGrp="1" noRot="1" noChangeArrowheads="1"/>
          </p:cNvSpPr>
          <p:nvPr>
            <p:ph type="body" idx="1"/>
          </p:nvPr>
        </p:nvSpPr>
        <p:spPr>
          <a:xfrm>
            <a:off x="2351584" y="2492896"/>
            <a:ext cx="8229600" cy="2124075"/>
          </a:xfrm>
        </p:spPr>
        <p:txBody>
          <a:bodyPr/>
          <a:lstStyle/>
          <a:p>
            <a:pPr eaLnBrk="1" hangingPunct="1">
              <a:buFont typeface="Wingdings" panose="05000000000000000000" pitchFamily="2" charset="2"/>
              <a:buNone/>
            </a:pPr>
            <a:r>
              <a:rPr kumimoji="0" lang="zh-CN" altLang="en-US" dirty="0">
                <a:solidFill>
                  <a:srgbClr val="000000"/>
                </a:solidFill>
                <a:latin typeface="微软雅黑" panose="020B0503020204020204" pitchFamily="34" charset="-122"/>
                <a:ea typeface="微软雅黑" panose="020B0503020204020204" pitchFamily="34" charset="-122"/>
              </a:rPr>
              <a:t>一、</a:t>
            </a:r>
            <a:r>
              <a:rPr kumimoji="0" lang="zh-CN" altLang="en-US" dirty="0" smtClean="0">
                <a:solidFill>
                  <a:srgbClr val="000000"/>
                </a:solidFill>
                <a:latin typeface="微软雅黑" panose="020B0503020204020204" pitchFamily="34" charset="-122"/>
                <a:ea typeface="微软雅黑" panose="020B0503020204020204" pitchFamily="34" charset="-122"/>
              </a:rPr>
              <a:t>古罗马（罗马共和国、西罗马、东罗马）</a:t>
            </a:r>
            <a:endParaRPr kumimoji="0" lang="en-US" altLang="zh-CN" dirty="0">
              <a:solidFill>
                <a:srgbClr val="000000"/>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kumimoji="0" lang="zh-CN" altLang="en-US" dirty="0">
                <a:solidFill>
                  <a:srgbClr val="000000"/>
                </a:solidFill>
                <a:latin typeface="微软雅黑" panose="020B0503020204020204" pitchFamily="34" charset="-122"/>
                <a:ea typeface="微软雅黑" panose="020B0503020204020204" pitchFamily="34" charset="-122"/>
              </a:rPr>
              <a:t>二、奴隶主兼农学家</a:t>
            </a:r>
            <a:endParaRPr kumimoji="0" lang="en-US" altLang="zh-CN" dirty="0">
              <a:solidFill>
                <a:srgbClr val="000000"/>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kumimoji="0" lang="zh-CN" altLang="en-US" dirty="0">
                <a:solidFill>
                  <a:srgbClr val="000000"/>
                </a:solidFill>
                <a:latin typeface="微软雅黑" panose="020B0503020204020204" pitchFamily="34" charset="-122"/>
                <a:ea typeface="微软雅黑" panose="020B0503020204020204" pitchFamily="34" charset="-122"/>
              </a:rPr>
              <a:t>三、罗马人智慧的结晶：罗马法学</a:t>
            </a:r>
          </a:p>
        </p:txBody>
      </p:sp>
      <p:sp>
        <p:nvSpPr>
          <p:cNvPr id="5" name="矩形 4">
            <a:extLst>
              <a:ext uri="{FF2B5EF4-FFF2-40B4-BE49-F238E27FC236}">
                <a16:creationId xmlns="" xmlns:a16="http://schemas.microsoft.com/office/drawing/2014/main" id="{E4F2EEE9-A615-4814-9F24-F879E46E100E}"/>
              </a:ext>
            </a:extLst>
          </p:cNvPr>
          <p:cNvSpPr/>
          <p:nvPr/>
        </p:nvSpPr>
        <p:spPr>
          <a:xfrm>
            <a:off x="0" y="482600"/>
            <a:ext cx="982663"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华文细黑"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 calcmode="lin" valueType="num">
                                      <p:cBhvr additive="base">
                                        <p:cTn id="7" dur="3000" fill="hold"/>
                                        <p:tgtEl>
                                          <p:spTgt spid="40963">
                                            <p:txEl>
                                              <p:pRg st="0" end="0"/>
                                            </p:txEl>
                                          </p:spTgt>
                                        </p:tgtEl>
                                        <p:attrNameLst>
                                          <p:attrName>ppt_x</p:attrName>
                                        </p:attrNameLst>
                                      </p:cBhvr>
                                      <p:tavLst>
                                        <p:tav tm="0">
                                          <p:val>
                                            <p:strVal val="1+#ppt_w/2"/>
                                          </p:val>
                                        </p:tav>
                                        <p:tav tm="100000">
                                          <p:val>
                                            <p:strVal val="#ppt_x"/>
                                          </p:val>
                                        </p:tav>
                                      </p:tavLst>
                                    </p:anim>
                                    <p:anim calcmode="lin" valueType="num">
                                      <p:cBhvr additive="base">
                                        <p:cTn id="8" dur="3000" fill="hold"/>
                                        <p:tgtEl>
                                          <p:spTgt spid="4096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40963">
                                            <p:txEl>
                                              <p:pRg st="1" end="1"/>
                                            </p:txEl>
                                          </p:spTgt>
                                        </p:tgtEl>
                                        <p:attrNameLst>
                                          <p:attrName>style.visibility</p:attrName>
                                        </p:attrNameLst>
                                      </p:cBhvr>
                                      <p:to>
                                        <p:strVal val="visible"/>
                                      </p:to>
                                    </p:set>
                                    <p:anim calcmode="lin" valueType="num">
                                      <p:cBhvr additive="base">
                                        <p:cTn id="13" dur="3000" fill="hold"/>
                                        <p:tgtEl>
                                          <p:spTgt spid="40963">
                                            <p:txEl>
                                              <p:pRg st="1" end="1"/>
                                            </p:txEl>
                                          </p:spTgt>
                                        </p:tgtEl>
                                        <p:attrNameLst>
                                          <p:attrName>ppt_x</p:attrName>
                                        </p:attrNameLst>
                                      </p:cBhvr>
                                      <p:tavLst>
                                        <p:tav tm="0">
                                          <p:val>
                                            <p:strVal val="1+#ppt_w/2"/>
                                          </p:val>
                                        </p:tav>
                                        <p:tav tm="100000">
                                          <p:val>
                                            <p:strVal val="#ppt_x"/>
                                          </p:val>
                                        </p:tav>
                                      </p:tavLst>
                                    </p:anim>
                                    <p:anim calcmode="lin" valueType="num">
                                      <p:cBhvr additive="base">
                                        <p:cTn id="14" dur="3000" fill="hold"/>
                                        <p:tgtEl>
                                          <p:spTgt spid="4096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40963">
                                            <p:txEl>
                                              <p:pRg st="2" end="2"/>
                                            </p:txEl>
                                          </p:spTgt>
                                        </p:tgtEl>
                                        <p:attrNameLst>
                                          <p:attrName>style.visibility</p:attrName>
                                        </p:attrNameLst>
                                      </p:cBhvr>
                                      <p:to>
                                        <p:strVal val="visible"/>
                                      </p:to>
                                    </p:set>
                                    <p:anim calcmode="lin" valueType="num">
                                      <p:cBhvr additive="base">
                                        <p:cTn id="19" dur="3000" fill="hold"/>
                                        <p:tgtEl>
                                          <p:spTgt spid="40963">
                                            <p:txEl>
                                              <p:pRg st="2" end="2"/>
                                            </p:txEl>
                                          </p:spTgt>
                                        </p:tgtEl>
                                        <p:attrNameLst>
                                          <p:attrName>ppt_x</p:attrName>
                                        </p:attrNameLst>
                                      </p:cBhvr>
                                      <p:tavLst>
                                        <p:tav tm="0">
                                          <p:val>
                                            <p:strVal val="1+#ppt_w/2"/>
                                          </p:val>
                                        </p:tav>
                                        <p:tav tm="100000">
                                          <p:val>
                                            <p:strVal val="#ppt_x"/>
                                          </p:val>
                                        </p:tav>
                                      </p:tavLst>
                                    </p:anim>
                                    <p:anim calcmode="lin" valueType="num">
                                      <p:cBhvr additive="base">
                                        <p:cTn id="20" dur="3000" fill="hold"/>
                                        <p:tgtEl>
                                          <p:spTgt spid="4096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条条大路通罗马</a:t>
            </a:r>
            <a:endParaRPr lang="zh-CN" altLang="en-US" dirty="0">
              <a:solidFill>
                <a:srgbClr val="FF0000"/>
              </a:solidFill>
            </a:endParaRPr>
          </a:p>
        </p:txBody>
      </p:sp>
      <p:pic>
        <p:nvPicPr>
          <p:cNvPr id="5" name="内容占位符 4" descr="2019-05-24 081039.jpg"/>
          <p:cNvPicPr>
            <a:picLocks noGrp="1" noChangeAspect="1"/>
          </p:cNvPicPr>
          <p:nvPr>
            <p:ph idx="1"/>
          </p:nvPr>
        </p:nvPicPr>
        <p:blipFill>
          <a:blip r:embed="rId2"/>
          <a:stretch>
            <a:fillRect/>
          </a:stretch>
        </p:blipFill>
        <p:spPr>
          <a:xfrm>
            <a:off x="3096684" y="1600200"/>
            <a:ext cx="5998633" cy="4498975"/>
          </a:xfrm>
        </p:spPr>
      </p:pic>
      <p:sp>
        <p:nvSpPr>
          <p:cNvPr id="4" name="灯片编号占位符 3"/>
          <p:cNvSpPr>
            <a:spLocks noGrp="1"/>
          </p:cNvSpPr>
          <p:nvPr>
            <p:ph type="sldNum" sz="quarter" idx="12"/>
          </p:nvPr>
        </p:nvSpPr>
        <p:spPr/>
        <p:txBody>
          <a:bodyPr/>
          <a:lstStyle/>
          <a:p>
            <a:pPr>
              <a:defRPr/>
            </a:pPr>
            <a:fld id="{4FF64972-7306-4A8E-9156-208E59CA074A}" type="slidenum">
              <a:rPr lang="en-US" altLang="zh-CN" smtClean="0"/>
              <a:pPr>
                <a:defRPr/>
              </a:pPr>
              <a:t>14</a:t>
            </a:fld>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罗马古城堡、剧场</a:t>
            </a:r>
            <a:endParaRPr lang="zh-CN" altLang="en-US" dirty="0">
              <a:solidFill>
                <a:srgbClr val="FF0000"/>
              </a:solidFill>
            </a:endParaRPr>
          </a:p>
        </p:txBody>
      </p:sp>
      <p:pic>
        <p:nvPicPr>
          <p:cNvPr id="10" name="内容占位符 9" descr="2019-10-16 112952.jpg"/>
          <p:cNvPicPr>
            <a:picLocks noGrp="1" noChangeAspect="1"/>
          </p:cNvPicPr>
          <p:nvPr>
            <p:ph sz="half" idx="1"/>
          </p:nvPr>
        </p:nvPicPr>
        <p:blipFill>
          <a:blip r:embed="rId2"/>
          <a:stretch>
            <a:fillRect/>
          </a:stretch>
        </p:blipFill>
        <p:spPr>
          <a:xfrm>
            <a:off x="401638" y="1752401"/>
            <a:ext cx="5592762" cy="4194572"/>
          </a:xfrm>
        </p:spPr>
      </p:pic>
      <p:sp>
        <p:nvSpPr>
          <p:cNvPr id="4" name="灯片编号占位符 3"/>
          <p:cNvSpPr>
            <a:spLocks noGrp="1"/>
          </p:cNvSpPr>
          <p:nvPr>
            <p:ph type="sldNum" sz="quarter" idx="12"/>
          </p:nvPr>
        </p:nvSpPr>
        <p:spPr/>
        <p:txBody>
          <a:bodyPr/>
          <a:lstStyle/>
          <a:p>
            <a:pPr>
              <a:defRPr/>
            </a:pPr>
            <a:fld id="{4FF64972-7306-4A8E-9156-208E59CA074A}" type="slidenum">
              <a:rPr lang="en-US" altLang="zh-CN" smtClean="0"/>
              <a:pPr>
                <a:defRPr/>
              </a:pPr>
              <a:t>15</a:t>
            </a:fld>
            <a:endParaRPr lang="en-US" altLang="zh-CN"/>
          </a:p>
        </p:txBody>
      </p:sp>
      <p:sp>
        <p:nvSpPr>
          <p:cNvPr id="9" name="内容占位符 7"/>
          <p:cNvSpPr txBox="1">
            <a:spLocks/>
          </p:cNvSpPr>
          <p:nvPr/>
        </p:nvSpPr>
        <p:spPr bwMode="auto">
          <a:xfrm>
            <a:off x="6167438" y="1571612"/>
            <a:ext cx="4408478" cy="44720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folHlink"/>
              </a:buClr>
              <a:buSzPct val="90000"/>
              <a:buFont typeface="Wingdings" panose="05000000000000000000" pitchFamily="2" charset="2"/>
              <a:buChar char="w"/>
              <a:tabLst/>
              <a:defRPr/>
            </a:pPr>
            <a:endParaRPr kumimoji="1" lang="zh-CN" altLang="en-US" sz="3200" b="0" i="0" u="none" strike="noStrike" kern="0" cap="none" spc="0" normalizeH="0" baseline="0" noProof="0" dirty="0">
              <a:ln>
                <a:noFill/>
              </a:ln>
              <a:solidFill>
                <a:schemeClr val="tx1"/>
              </a:solidFill>
              <a:effectLst/>
              <a:uLnTx/>
              <a:uFillTx/>
              <a:latin typeface="+mn-lt"/>
              <a:ea typeface="+mn-ea"/>
              <a:cs typeface="+mn-cs"/>
            </a:endParaRPr>
          </a:p>
        </p:txBody>
      </p:sp>
      <p:pic>
        <p:nvPicPr>
          <p:cNvPr id="14" name="内容占位符 13" descr="2016-08-02 152248.jpg"/>
          <p:cNvPicPr>
            <a:picLocks noGrp="1" noChangeAspect="1"/>
          </p:cNvPicPr>
          <p:nvPr>
            <p:ph sz="half" idx="2"/>
          </p:nvPr>
        </p:nvPicPr>
        <p:blipFill>
          <a:blip r:embed="rId3"/>
          <a:stretch>
            <a:fillRect/>
          </a:stretch>
        </p:blipFill>
        <p:spPr>
          <a:xfrm>
            <a:off x="6197600" y="1752401"/>
            <a:ext cx="5592763" cy="4194572"/>
          </a:xfrm>
        </p:spPr>
      </p:pic>
    </p:spTree>
    <p:extLst>
      <p:ext uri="{BB962C8B-B14F-4D97-AF65-F5344CB8AC3E}">
        <p14:creationId xmlns="" xmlns:p14="http://schemas.microsoft.com/office/powerpoint/2010/main" val="22576137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幻灯片编号占位符 5">
            <a:extLst>
              <a:ext uri="{FF2B5EF4-FFF2-40B4-BE49-F238E27FC236}">
                <a16:creationId xmlns="" xmlns:a16="http://schemas.microsoft.com/office/drawing/2014/main" id="{B7AC7A94-0E98-42CA-B80E-A3CBD4C6E362}"/>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9535FE1A-BF19-4AF5-9BFD-059B5FCBCC15}" type="slidenum">
              <a:rPr kumimoji="0" lang="en-US" altLang="zh-CN" sz="1400" smtClean="0"/>
              <a:pPr>
                <a:spcBef>
                  <a:spcPct val="0"/>
                </a:spcBef>
                <a:buClrTx/>
                <a:buSzTx/>
                <a:buFontTx/>
                <a:buNone/>
              </a:pPr>
              <a:t>16</a:t>
            </a:fld>
            <a:endParaRPr kumimoji="0" lang="en-US" altLang="zh-CN" sz="1400"/>
          </a:p>
        </p:txBody>
      </p:sp>
      <p:pic>
        <p:nvPicPr>
          <p:cNvPr id="148484" name="Picture 4" descr="古罗马高架输水道">
            <a:extLst>
              <a:ext uri="{FF2B5EF4-FFF2-40B4-BE49-F238E27FC236}">
                <a16:creationId xmlns="" xmlns:a16="http://schemas.microsoft.com/office/drawing/2014/main" id="{F6CBEC58-0153-4CC6-BDAD-C4C54F77E172}"/>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976938" y="1370013"/>
            <a:ext cx="3527425" cy="21304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8485" name="Picture 5" descr="1071187071">
            <a:hlinkClick r:id="rId4"/>
            <a:extLst>
              <a:ext uri="{FF2B5EF4-FFF2-40B4-BE49-F238E27FC236}">
                <a16:creationId xmlns="" xmlns:a16="http://schemas.microsoft.com/office/drawing/2014/main" id="{B0E098EB-340F-4792-AF36-0B79EA3E3500}"/>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2040503" y="3589337"/>
            <a:ext cx="4105275" cy="3079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8486" name="Picture 6" descr="KSDDDVD11104374334">
            <a:hlinkClick r:id="rId6"/>
            <a:extLst>
              <a:ext uri="{FF2B5EF4-FFF2-40B4-BE49-F238E27FC236}">
                <a16:creationId xmlns="" xmlns:a16="http://schemas.microsoft.com/office/drawing/2014/main" id="{9A74F16F-3D76-4341-A3F6-85EAA5663DBD}"/>
              </a:ext>
            </a:extLst>
          </p:cNvPr>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2027238" y="1182688"/>
            <a:ext cx="2989262" cy="2387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8487" name="Picture 7" descr="20041020113918734">
            <a:hlinkClick r:id="rId8" action="ppaction://hlinksldjump"/>
            <a:extLst>
              <a:ext uri="{FF2B5EF4-FFF2-40B4-BE49-F238E27FC236}">
                <a16:creationId xmlns="" xmlns:a16="http://schemas.microsoft.com/office/drawing/2014/main" id="{4252A2A7-A9D2-492F-AC12-8DDE442E4DAD}"/>
              </a:ext>
            </a:extLst>
          </p:cNvPr>
          <p:cNvPicPr>
            <a:picLocks noChangeAspect="1" noChangeArrowheads="1"/>
          </p:cNvPicPr>
          <p:nvPr/>
        </p:nvPicPr>
        <p:blipFill>
          <a:blip r:embed="rId9">
            <a:extLst>
              <a:ext uri="{28A0092B-C50C-407E-A947-70E740481C1C}">
                <a14:useLocalDpi xmlns="" xmlns:a14="http://schemas.microsoft.com/office/drawing/2010/main" val="0"/>
              </a:ext>
            </a:extLst>
          </a:blip>
          <a:srcRect/>
          <a:stretch>
            <a:fillRect/>
          </a:stretch>
        </p:blipFill>
        <p:spPr bwMode="auto">
          <a:xfrm>
            <a:off x="7206673" y="3538538"/>
            <a:ext cx="2481263" cy="2954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标题 1">
            <a:extLst>
              <a:ext uri="{FF2B5EF4-FFF2-40B4-BE49-F238E27FC236}">
                <a16:creationId xmlns="" xmlns:a16="http://schemas.microsoft.com/office/drawing/2014/main" id="{940D3FA3-F52C-4DCE-A12F-52AB8CEE6540}"/>
              </a:ext>
            </a:extLst>
          </p:cNvPr>
          <p:cNvSpPr>
            <a:spLocks noGrp="1"/>
          </p:cNvSpPr>
          <p:nvPr>
            <p:ph type="title"/>
          </p:nvPr>
        </p:nvSpPr>
        <p:spPr>
          <a:xfrm>
            <a:off x="401638" y="188913"/>
            <a:ext cx="11388725" cy="1143000"/>
          </a:xfrm>
        </p:spPr>
        <p:txBody>
          <a:bodyPr/>
          <a:lstStyle/>
          <a:p>
            <a:pPr>
              <a:defRPr/>
            </a:pPr>
            <a:r>
              <a:rPr lang="zh-CN" altLang="en-US" sz="4000" b="1">
                <a:solidFill>
                  <a:schemeClr val="accent4">
                    <a:lumMod val="10000"/>
                  </a:schemeClr>
                </a:solidFill>
                <a:latin typeface="华文中宋" panose="02010600040101010101" pitchFamily="2" charset="-122"/>
                <a:ea typeface="华文中宋" panose="02010600040101010101" pitchFamily="2" charset="-122"/>
              </a:rPr>
              <a:t>一、古罗马</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48485"/>
                                        </p:tgtEl>
                                        <p:attrNameLst>
                                          <p:attrName>style.visibility</p:attrName>
                                        </p:attrNameLst>
                                      </p:cBhvr>
                                      <p:to>
                                        <p:strVal val="visible"/>
                                      </p:to>
                                    </p:set>
                                    <p:anim calcmode="lin" valueType="num">
                                      <p:cBhvr additive="base">
                                        <p:cTn id="7" dur="5000" fill="hold"/>
                                        <p:tgtEl>
                                          <p:spTgt spid="148485"/>
                                        </p:tgtEl>
                                        <p:attrNameLst>
                                          <p:attrName>ppt_x</p:attrName>
                                        </p:attrNameLst>
                                      </p:cBhvr>
                                      <p:tavLst>
                                        <p:tav tm="0">
                                          <p:val>
                                            <p:strVal val="0-#ppt_w/2"/>
                                          </p:val>
                                        </p:tav>
                                        <p:tav tm="100000">
                                          <p:val>
                                            <p:strVal val="#ppt_x"/>
                                          </p:val>
                                        </p:tav>
                                      </p:tavLst>
                                    </p:anim>
                                    <p:anim calcmode="lin" valueType="num">
                                      <p:cBhvr additive="base">
                                        <p:cTn id="8" dur="5000" fill="hold"/>
                                        <p:tgtEl>
                                          <p:spTgt spid="14848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48484"/>
                                        </p:tgtEl>
                                        <p:attrNameLst>
                                          <p:attrName>style.visibility</p:attrName>
                                        </p:attrNameLst>
                                      </p:cBhvr>
                                      <p:to>
                                        <p:strVal val="visible"/>
                                      </p:to>
                                    </p:set>
                                    <p:anim calcmode="lin" valueType="num">
                                      <p:cBhvr additive="base">
                                        <p:cTn id="13" dur="3000" fill="hold"/>
                                        <p:tgtEl>
                                          <p:spTgt spid="148484"/>
                                        </p:tgtEl>
                                        <p:attrNameLst>
                                          <p:attrName>ppt_x</p:attrName>
                                        </p:attrNameLst>
                                      </p:cBhvr>
                                      <p:tavLst>
                                        <p:tav tm="0">
                                          <p:val>
                                            <p:strVal val="1+#ppt_w/2"/>
                                          </p:val>
                                        </p:tav>
                                        <p:tav tm="100000">
                                          <p:val>
                                            <p:strVal val="#ppt_x"/>
                                          </p:val>
                                        </p:tav>
                                      </p:tavLst>
                                    </p:anim>
                                    <p:anim calcmode="lin" valueType="num">
                                      <p:cBhvr additive="base">
                                        <p:cTn id="14" dur="3000" fill="hold"/>
                                        <p:tgtEl>
                                          <p:spTgt spid="14848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48486"/>
                                        </p:tgtEl>
                                        <p:attrNameLst>
                                          <p:attrName>style.visibility</p:attrName>
                                        </p:attrNameLst>
                                      </p:cBhvr>
                                      <p:to>
                                        <p:strVal val="visible"/>
                                      </p:to>
                                    </p:set>
                                    <p:anim calcmode="lin" valueType="num">
                                      <p:cBhvr additive="base">
                                        <p:cTn id="19" dur="3000" fill="hold"/>
                                        <p:tgtEl>
                                          <p:spTgt spid="148486"/>
                                        </p:tgtEl>
                                        <p:attrNameLst>
                                          <p:attrName>ppt_x</p:attrName>
                                        </p:attrNameLst>
                                      </p:cBhvr>
                                      <p:tavLst>
                                        <p:tav tm="0">
                                          <p:val>
                                            <p:strVal val="0-#ppt_w/2"/>
                                          </p:val>
                                        </p:tav>
                                        <p:tav tm="100000">
                                          <p:val>
                                            <p:strVal val="#ppt_x"/>
                                          </p:val>
                                        </p:tav>
                                      </p:tavLst>
                                    </p:anim>
                                    <p:anim calcmode="lin" valueType="num">
                                      <p:cBhvr additive="base">
                                        <p:cTn id="20" dur="3000" fill="hold"/>
                                        <p:tgtEl>
                                          <p:spTgt spid="148486"/>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148487"/>
                                        </p:tgtEl>
                                        <p:attrNameLst>
                                          <p:attrName>style.visibility</p:attrName>
                                        </p:attrNameLst>
                                      </p:cBhvr>
                                      <p:to>
                                        <p:strVal val="visible"/>
                                      </p:to>
                                    </p:set>
                                    <p:anim calcmode="lin" valueType="num">
                                      <p:cBhvr additive="base">
                                        <p:cTn id="25" dur="3000" fill="hold"/>
                                        <p:tgtEl>
                                          <p:spTgt spid="148487"/>
                                        </p:tgtEl>
                                        <p:attrNameLst>
                                          <p:attrName>ppt_x</p:attrName>
                                        </p:attrNameLst>
                                      </p:cBhvr>
                                      <p:tavLst>
                                        <p:tav tm="0">
                                          <p:val>
                                            <p:strVal val="1+#ppt_w/2"/>
                                          </p:val>
                                        </p:tav>
                                        <p:tav tm="100000">
                                          <p:val>
                                            <p:strVal val="#ppt_x"/>
                                          </p:val>
                                        </p:tav>
                                      </p:tavLst>
                                    </p:anim>
                                    <p:anim calcmode="lin" valueType="num">
                                      <p:cBhvr additive="base">
                                        <p:cTn id="26" dur="3000" fill="hold"/>
                                        <p:tgtEl>
                                          <p:spTgt spid="14848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编号占位符 5">
            <a:extLst>
              <a:ext uri="{FF2B5EF4-FFF2-40B4-BE49-F238E27FC236}">
                <a16:creationId xmlns="" xmlns:a16="http://schemas.microsoft.com/office/drawing/2014/main" id="{592BC5CF-B4AE-4ACA-B43E-0719A9A233A4}"/>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28F67DBF-CC71-495B-80A8-7B22C4806A17}" type="slidenum">
              <a:rPr kumimoji="0" lang="en-US" altLang="zh-CN" sz="1400" smtClean="0"/>
              <a:pPr>
                <a:spcBef>
                  <a:spcPct val="0"/>
                </a:spcBef>
                <a:buClrTx/>
                <a:buSzTx/>
                <a:buFontTx/>
                <a:buNone/>
              </a:pPr>
              <a:t>17</a:t>
            </a:fld>
            <a:endParaRPr kumimoji="0" lang="en-US" altLang="zh-CN" sz="1400"/>
          </a:p>
        </p:txBody>
      </p:sp>
      <p:sp>
        <p:nvSpPr>
          <p:cNvPr id="19459" name="Rectangle 2">
            <a:extLst>
              <a:ext uri="{FF2B5EF4-FFF2-40B4-BE49-F238E27FC236}">
                <a16:creationId xmlns="" xmlns:a16="http://schemas.microsoft.com/office/drawing/2014/main" id="{9CFC71EE-994B-49BF-96A6-539682CBFC81}"/>
              </a:ext>
            </a:extLst>
          </p:cNvPr>
          <p:cNvSpPr>
            <a:spLocks noGrp="1" noRot="1" noChangeArrowheads="1"/>
          </p:cNvSpPr>
          <p:nvPr>
            <p:ph type="title"/>
          </p:nvPr>
        </p:nvSpPr>
        <p:spPr/>
        <p:txBody>
          <a:bodyPr/>
          <a:lstStyle/>
          <a:p>
            <a:pPr eaLnBrk="1" hangingPunct="1"/>
            <a:endParaRPr kumimoji="0" lang="zh-CN" altLang="en-US">
              <a:solidFill>
                <a:srgbClr val="000000"/>
              </a:solidFill>
            </a:endParaRPr>
          </a:p>
        </p:txBody>
      </p:sp>
      <p:sp>
        <p:nvSpPr>
          <p:cNvPr id="19460" name="Rectangle 3">
            <a:extLst>
              <a:ext uri="{FF2B5EF4-FFF2-40B4-BE49-F238E27FC236}">
                <a16:creationId xmlns="" xmlns:a16="http://schemas.microsoft.com/office/drawing/2014/main" id="{0D1D6467-9CA5-42E8-8E65-176222B6DDD2}"/>
              </a:ext>
            </a:extLst>
          </p:cNvPr>
          <p:cNvSpPr>
            <a:spLocks noGrp="1" noRot="1" noChangeArrowheads="1"/>
          </p:cNvSpPr>
          <p:nvPr>
            <p:ph type="body" idx="1"/>
          </p:nvPr>
        </p:nvSpPr>
        <p:spPr/>
        <p:txBody>
          <a:bodyPr/>
          <a:lstStyle/>
          <a:p>
            <a:pPr eaLnBrk="1" hangingPunct="1"/>
            <a:endParaRPr kumimoji="0" lang="zh-CN" altLang="en-US"/>
          </a:p>
        </p:txBody>
      </p:sp>
      <p:pic>
        <p:nvPicPr>
          <p:cNvPr id="19461" name="Picture 7" descr="europe-map">
            <a:extLst>
              <a:ext uri="{FF2B5EF4-FFF2-40B4-BE49-F238E27FC236}">
                <a16:creationId xmlns="" xmlns:a16="http://schemas.microsoft.com/office/drawing/2014/main" id="{2C17B6B8-04CA-469A-B012-3A8730D3F0EE}"/>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4288" y="34925"/>
            <a:ext cx="10560050" cy="63801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编号占位符 5">
            <a:extLst>
              <a:ext uri="{FF2B5EF4-FFF2-40B4-BE49-F238E27FC236}">
                <a16:creationId xmlns="" xmlns:a16="http://schemas.microsoft.com/office/drawing/2014/main" id="{A2044DA4-41AC-49C9-851D-4BAFDBE40B9E}"/>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2CC4E22D-C78C-4B0B-BA01-146006D2B429}" type="slidenum">
              <a:rPr kumimoji="0" lang="en-US" altLang="zh-CN" sz="1400" smtClean="0"/>
              <a:pPr>
                <a:spcBef>
                  <a:spcPct val="0"/>
                </a:spcBef>
                <a:buClrTx/>
                <a:buSzTx/>
                <a:buFontTx/>
                <a:buNone/>
              </a:pPr>
              <a:t>18</a:t>
            </a:fld>
            <a:endParaRPr kumimoji="0" lang="en-US" altLang="zh-CN" sz="1400"/>
          </a:p>
        </p:txBody>
      </p:sp>
      <p:sp>
        <p:nvSpPr>
          <p:cNvPr id="20483" name="Rectangle 2">
            <a:extLst>
              <a:ext uri="{FF2B5EF4-FFF2-40B4-BE49-F238E27FC236}">
                <a16:creationId xmlns="" xmlns:a16="http://schemas.microsoft.com/office/drawing/2014/main" id="{50C99496-E0D8-469C-9587-9A1B0740AA2C}"/>
              </a:ext>
            </a:extLst>
          </p:cNvPr>
          <p:cNvSpPr>
            <a:spLocks noGrp="1" noRot="1" noChangeArrowheads="1"/>
          </p:cNvSpPr>
          <p:nvPr>
            <p:ph type="title"/>
          </p:nvPr>
        </p:nvSpPr>
        <p:spPr/>
        <p:txBody>
          <a:bodyPr/>
          <a:lstStyle/>
          <a:p>
            <a:pPr eaLnBrk="1" hangingPunct="1"/>
            <a:endParaRPr kumimoji="0" lang="zh-CN" altLang="en-US">
              <a:solidFill>
                <a:srgbClr val="000000"/>
              </a:solidFill>
            </a:endParaRPr>
          </a:p>
        </p:txBody>
      </p:sp>
      <p:sp>
        <p:nvSpPr>
          <p:cNvPr id="20484" name="Rectangle 3">
            <a:extLst>
              <a:ext uri="{FF2B5EF4-FFF2-40B4-BE49-F238E27FC236}">
                <a16:creationId xmlns="" xmlns:a16="http://schemas.microsoft.com/office/drawing/2014/main" id="{5E240C77-DCEE-4372-ACE1-0DA860BEB315}"/>
              </a:ext>
            </a:extLst>
          </p:cNvPr>
          <p:cNvSpPr>
            <a:spLocks noGrp="1" noRot="1" noChangeArrowheads="1"/>
          </p:cNvSpPr>
          <p:nvPr>
            <p:ph type="body" idx="1"/>
          </p:nvPr>
        </p:nvSpPr>
        <p:spPr/>
        <p:txBody>
          <a:bodyPr/>
          <a:lstStyle/>
          <a:p>
            <a:pPr eaLnBrk="1" hangingPunct="1"/>
            <a:endParaRPr kumimoji="0" lang="zh-CN" altLang="en-US"/>
          </a:p>
        </p:txBody>
      </p:sp>
      <p:pic>
        <p:nvPicPr>
          <p:cNvPr id="20485" name="Picture 5" descr="Image244">
            <a:hlinkClick r:id="rId2" action="ppaction://hlinksldjump"/>
            <a:extLst>
              <a:ext uri="{FF2B5EF4-FFF2-40B4-BE49-F238E27FC236}">
                <a16:creationId xmlns="" xmlns:a16="http://schemas.microsoft.com/office/drawing/2014/main" id="{AFA9D7DB-BE2B-42A5-8A12-FE571CF92C67}"/>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0"/>
            <a:ext cx="10417175" cy="6291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编号占位符 5">
            <a:extLst>
              <a:ext uri="{FF2B5EF4-FFF2-40B4-BE49-F238E27FC236}">
                <a16:creationId xmlns="" xmlns:a16="http://schemas.microsoft.com/office/drawing/2014/main" id="{54B7E3D7-2DCD-4DF2-8FB7-6BBC71F0CAEC}"/>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DAB08FAC-A3E0-43D1-B437-E10490718AA7}" type="slidenum">
              <a:rPr kumimoji="0" lang="en-US" altLang="zh-CN" sz="1400" smtClean="0"/>
              <a:pPr>
                <a:spcBef>
                  <a:spcPct val="0"/>
                </a:spcBef>
                <a:buClrTx/>
                <a:buSzTx/>
                <a:buFontTx/>
                <a:buNone/>
              </a:pPr>
              <a:t>19</a:t>
            </a:fld>
            <a:endParaRPr kumimoji="0" lang="en-US" altLang="zh-CN" sz="1400"/>
          </a:p>
        </p:txBody>
      </p:sp>
      <p:sp>
        <p:nvSpPr>
          <p:cNvPr id="21507" name="Rectangle 2">
            <a:extLst>
              <a:ext uri="{FF2B5EF4-FFF2-40B4-BE49-F238E27FC236}">
                <a16:creationId xmlns="" xmlns:a16="http://schemas.microsoft.com/office/drawing/2014/main" id="{DC99063A-BE54-4E03-ADA4-45139A18AF3D}"/>
              </a:ext>
            </a:extLst>
          </p:cNvPr>
          <p:cNvSpPr>
            <a:spLocks noGrp="1" noRot="1" noChangeArrowheads="1"/>
          </p:cNvSpPr>
          <p:nvPr>
            <p:ph type="title"/>
          </p:nvPr>
        </p:nvSpPr>
        <p:spPr>
          <a:xfrm>
            <a:off x="695325" y="509588"/>
            <a:ext cx="9793288" cy="1139825"/>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二、奴隶主兼农学家</a:t>
            </a:r>
            <a:endParaRPr kumimoji="0" lang="zh-CN" altLang="en-US" sz="4000" b="1">
              <a:solidFill>
                <a:srgbClr val="000000"/>
              </a:solidFill>
              <a:ea typeface="华文中宋" panose="02010600040101010101" pitchFamily="2" charset="-122"/>
            </a:endParaRPr>
          </a:p>
        </p:txBody>
      </p:sp>
      <p:sp>
        <p:nvSpPr>
          <p:cNvPr id="45059" name="Rectangle 3">
            <a:extLst>
              <a:ext uri="{FF2B5EF4-FFF2-40B4-BE49-F238E27FC236}">
                <a16:creationId xmlns="" xmlns:a16="http://schemas.microsoft.com/office/drawing/2014/main" id="{727B477C-CDEF-4C1E-BFF5-AB7B179D977B}"/>
              </a:ext>
            </a:extLst>
          </p:cNvPr>
          <p:cNvSpPr>
            <a:spLocks noGrp="1" noRot="1" noChangeArrowheads="1"/>
          </p:cNvSpPr>
          <p:nvPr>
            <p:ph type="body" idx="1"/>
          </p:nvPr>
        </p:nvSpPr>
        <p:spPr>
          <a:xfrm>
            <a:off x="2135560" y="2852936"/>
            <a:ext cx="9793288" cy="2592288"/>
          </a:xfrm>
        </p:spPr>
        <p:txBody>
          <a:bodyPr/>
          <a:lstStyle/>
          <a:p>
            <a:pPr eaLnBrk="1" hangingPunct="1">
              <a:lnSpc>
                <a:spcPct val="120000"/>
              </a:lnSpc>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加图</a:t>
            </a:r>
            <a:r>
              <a:rPr kumimoji="0" lang="en-US" altLang="zh-CN">
                <a:solidFill>
                  <a:srgbClr val="000000"/>
                </a:solidFill>
                <a:latin typeface="微软雅黑" panose="020B0503020204020204" pitchFamily="34" charset="-122"/>
                <a:ea typeface="微软雅黑" panose="020B0503020204020204" pitchFamily="34" charset="-122"/>
              </a:rPr>
              <a:t>(Marcus Porcius Cato,</a:t>
            </a:r>
            <a:r>
              <a:rPr kumimoji="0" lang="zh-CN" altLang="en-US">
                <a:solidFill>
                  <a:srgbClr val="000000"/>
                </a:solidFill>
                <a:latin typeface="微软雅黑" panose="020B0503020204020204" pitchFamily="34" charset="-122"/>
                <a:ea typeface="微软雅黑" panose="020B0503020204020204" pitchFamily="34" charset="-122"/>
              </a:rPr>
              <a:t>前</a:t>
            </a:r>
            <a:r>
              <a:rPr kumimoji="0" lang="en-US" altLang="zh-CN">
                <a:solidFill>
                  <a:srgbClr val="000000"/>
                </a:solidFill>
                <a:latin typeface="微软雅黑" panose="020B0503020204020204" pitchFamily="34" charset="-122"/>
                <a:ea typeface="微软雅黑" panose="020B0503020204020204" pitchFamily="34" charset="-122"/>
              </a:rPr>
              <a:t>234</a:t>
            </a:r>
            <a:r>
              <a:rPr kumimoji="0" lang="zh-CN" altLang="en-US">
                <a:solidFill>
                  <a:srgbClr val="000000"/>
                </a:solidFill>
                <a:latin typeface="微软雅黑" panose="020B0503020204020204" pitchFamily="34" charset="-122"/>
                <a:ea typeface="微软雅黑" panose="020B0503020204020204" pitchFamily="34" charset="-122"/>
              </a:rPr>
              <a:t>年</a:t>
            </a:r>
            <a:r>
              <a:rPr kumimoji="0" lang="en-US" altLang="zh-CN">
                <a:solidFill>
                  <a:srgbClr val="000000"/>
                </a:solidFill>
                <a:latin typeface="微软雅黑" panose="020B0503020204020204" pitchFamily="34" charset="-122"/>
                <a:ea typeface="微软雅黑" panose="020B0503020204020204" pitchFamily="34" charset="-122"/>
              </a:rPr>
              <a:t>—</a:t>
            </a:r>
            <a:r>
              <a:rPr kumimoji="0" lang="zh-CN" altLang="en-US">
                <a:solidFill>
                  <a:srgbClr val="000000"/>
                </a:solidFill>
                <a:latin typeface="微软雅黑" panose="020B0503020204020204" pitchFamily="34" charset="-122"/>
                <a:ea typeface="微软雅黑" panose="020B0503020204020204" pitchFamily="34" charset="-122"/>
              </a:rPr>
              <a:t>前</a:t>
            </a:r>
            <a:r>
              <a:rPr kumimoji="0" lang="en-US" altLang="zh-CN">
                <a:solidFill>
                  <a:srgbClr val="000000"/>
                </a:solidFill>
                <a:latin typeface="微软雅黑" panose="020B0503020204020204" pitchFamily="34" charset="-122"/>
                <a:ea typeface="微软雅黑" panose="020B0503020204020204" pitchFamily="34" charset="-122"/>
              </a:rPr>
              <a:t>149</a:t>
            </a:r>
            <a:r>
              <a:rPr kumimoji="0" lang="zh-CN" altLang="en-US">
                <a:solidFill>
                  <a:srgbClr val="000000"/>
                </a:solidFill>
                <a:latin typeface="微软雅黑" panose="020B0503020204020204" pitchFamily="34" charset="-122"/>
                <a:ea typeface="微软雅黑" panose="020B0503020204020204" pitchFamily="34" charset="-122"/>
              </a:rPr>
              <a:t>年）</a:t>
            </a:r>
            <a:r>
              <a:rPr kumimoji="0" lang="en-US" altLang="zh-CN">
                <a:solidFill>
                  <a:srgbClr val="000000"/>
                </a:solidFill>
                <a:latin typeface="微软雅黑" panose="020B0503020204020204" pitchFamily="34" charset="-122"/>
                <a:ea typeface="微软雅黑" panose="020B0503020204020204" pitchFamily="34" charset="-122"/>
              </a:rPr>
              <a:t> </a:t>
            </a:r>
          </a:p>
          <a:p>
            <a:pPr eaLnBrk="1" hangingPunct="1">
              <a:lnSpc>
                <a:spcPct val="120000"/>
              </a:lnSpc>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瓦罗（</a:t>
            </a:r>
            <a:r>
              <a:rPr kumimoji="0" lang="en-US" altLang="zh-CN">
                <a:solidFill>
                  <a:srgbClr val="000000"/>
                </a:solidFill>
                <a:latin typeface="微软雅黑" panose="020B0503020204020204" pitchFamily="34" charset="-122"/>
                <a:ea typeface="微软雅黑" panose="020B0503020204020204" pitchFamily="34" charset="-122"/>
              </a:rPr>
              <a:t>Varro,</a:t>
            </a:r>
            <a:r>
              <a:rPr kumimoji="0" lang="zh-CN" altLang="en-US">
                <a:solidFill>
                  <a:srgbClr val="000000"/>
                </a:solidFill>
                <a:latin typeface="微软雅黑" panose="020B0503020204020204" pitchFamily="34" charset="-122"/>
                <a:ea typeface="微软雅黑" panose="020B0503020204020204" pitchFamily="34" charset="-122"/>
              </a:rPr>
              <a:t>前</a:t>
            </a:r>
            <a:r>
              <a:rPr kumimoji="0" lang="en-US" altLang="zh-CN">
                <a:solidFill>
                  <a:srgbClr val="000000"/>
                </a:solidFill>
                <a:latin typeface="微软雅黑" panose="020B0503020204020204" pitchFamily="34" charset="-122"/>
                <a:ea typeface="微软雅黑" panose="020B0503020204020204" pitchFamily="34" charset="-122"/>
              </a:rPr>
              <a:t>116</a:t>
            </a:r>
            <a:r>
              <a:rPr kumimoji="0" lang="zh-CN" altLang="en-US">
                <a:solidFill>
                  <a:srgbClr val="000000"/>
                </a:solidFill>
                <a:latin typeface="微软雅黑" panose="020B0503020204020204" pitchFamily="34" charset="-122"/>
                <a:ea typeface="微软雅黑" panose="020B0503020204020204" pitchFamily="34" charset="-122"/>
              </a:rPr>
              <a:t>年</a:t>
            </a:r>
            <a:r>
              <a:rPr kumimoji="0" lang="en-US" altLang="zh-CN">
                <a:solidFill>
                  <a:srgbClr val="000000"/>
                </a:solidFill>
                <a:latin typeface="微软雅黑" panose="020B0503020204020204" pitchFamily="34" charset="-122"/>
                <a:ea typeface="微软雅黑" panose="020B0503020204020204" pitchFamily="34" charset="-122"/>
              </a:rPr>
              <a:t>—</a:t>
            </a:r>
            <a:r>
              <a:rPr kumimoji="0" lang="zh-CN" altLang="en-US">
                <a:solidFill>
                  <a:srgbClr val="000000"/>
                </a:solidFill>
                <a:latin typeface="微软雅黑" panose="020B0503020204020204" pitchFamily="34" charset="-122"/>
                <a:ea typeface="微软雅黑" panose="020B0503020204020204" pitchFamily="34" charset="-122"/>
              </a:rPr>
              <a:t>前</a:t>
            </a:r>
            <a:r>
              <a:rPr kumimoji="0" lang="en-US" altLang="zh-CN">
                <a:solidFill>
                  <a:srgbClr val="000000"/>
                </a:solidFill>
                <a:latin typeface="微软雅黑" panose="020B0503020204020204" pitchFamily="34" charset="-122"/>
                <a:ea typeface="微软雅黑" panose="020B0503020204020204" pitchFamily="34" charset="-122"/>
              </a:rPr>
              <a:t>27</a:t>
            </a:r>
            <a:r>
              <a:rPr kumimoji="0" lang="zh-CN" altLang="en-US">
                <a:solidFill>
                  <a:srgbClr val="000000"/>
                </a:solidFill>
                <a:latin typeface="微软雅黑" panose="020B0503020204020204" pitchFamily="34" charset="-122"/>
                <a:ea typeface="微软雅黑" panose="020B0503020204020204" pitchFamily="34" charset="-122"/>
              </a:rPr>
              <a:t>年）</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None/>
            </a:pPr>
            <a:endParaRPr kumimoji="0" lang="en-US" altLang="zh-CN" b="1">
              <a:solidFill>
                <a:srgbClr val="000000"/>
              </a:solidFill>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None/>
            </a:pPr>
            <a:endParaRPr kumimoji="0" lang="zh-CN" altLang="en-US">
              <a:solidFill>
                <a:srgbClr val="000000"/>
              </a:solidFill>
              <a:latin typeface="华文中宋" panose="02010600040101010101" pitchFamily="2" charset="-122"/>
              <a:ea typeface="华文中宋"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 calcmode="lin" valueType="num">
                                      <p:cBhvr additive="base">
                                        <p:cTn id="7" dur="3000" fill="hold"/>
                                        <p:tgtEl>
                                          <p:spTgt spid="45059">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450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5059">
                                            <p:txEl>
                                              <p:pRg st="1" end="1"/>
                                            </p:txEl>
                                          </p:spTgt>
                                        </p:tgtEl>
                                        <p:attrNameLst>
                                          <p:attrName>style.visibility</p:attrName>
                                        </p:attrNameLst>
                                      </p:cBhvr>
                                      <p:to>
                                        <p:strVal val="visible"/>
                                      </p:to>
                                    </p:set>
                                    <p:anim calcmode="lin" valueType="num">
                                      <p:cBhvr additive="base">
                                        <p:cTn id="13" dur="3000" fill="hold"/>
                                        <p:tgtEl>
                                          <p:spTgt spid="45059">
                                            <p:txEl>
                                              <p:pRg st="1" end="1"/>
                                            </p:txEl>
                                          </p:spTgt>
                                        </p:tgtEl>
                                        <p:attrNameLst>
                                          <p:attrName>ppt_x</p:attrName>
                                        </p:attrNameLst>
                                      </p:cBhvr>
                                      <p:tavLst>
                                        <p:tav tm="0">
                                          <p:val>
                                            <p:strVal val="#ppt_x"/>
                                          </p:val>
                                        </p:tav>
                                        <p:tav tm="100000">
                                          <p:val>
                                            <p:strVal val="#ppt_x"/>
                                          </p:val>
                                        </p:tav>
                                      </p:tavLst>
                                    </p:anim>
                                    <p:anim calcmode="lin" valueType="num">
                                      <p:cBhvr additive="base">
                                        <p:cTn id="14" dur="3000" fill="hold"/>
                                        <p:tgtEl>
                                          <p:spTgt spid="4505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编号占位符 5">
            <a:extLst>
              <a:ext uri="{FF2B5EF4-FFF2-40B4-BE49-F238E27FC236}">
                <a16:creationId xmlns="" xmlns:a16="http://schemas.microsoft.com/office/drawing/2014/main" id="{F8D9A8C2-A889-4B9E-9414-973F0AC7ADCA}"/>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B7DA6EFA-CB28-45BD-BA97-40B1130772A6}" type="slidenum">
              <a:rPr kumimoji="0" lang="en-US" altLang="zh-CN" sz="1400" smtClean="0"/>
              <a:pPr>
                <a:spcBef>
                  <a:spcPct val="0"/>
                </a:spcBef>
                <a:buClrTx/>
                <a:buSzTx/>
                <a:buFontTx/>
                <a:buNone/>
              </a:pPr>
              <a:t>2</a:t>
            </a:fld>
            <a:endParaRPr kumimoji="0" lang="en-US" altLang="zh-CN" sz="1400"/>
          </a:p>
        </p:txBody>
      </p:sp>
      <p:sp>
        <p:nvSpPr>
          <p:cNvPr id="5123" name="Rectangle 2">
            <a:extLst>
              <a:ext uri="{FF2B5EF4-FFF2-40B4-BE49-F238E27FC236}">
                <a16:creationId xmlns="" xmlns:a16="http://schemas.microsoft.com/office/drawing/2014/main" id="{D9D64354-06A2-4A32-B828-4F56806E3D31}"/>
              </a:ext>
            </a:extLst>
          </p:cNvPr>
          <p:cNvSpPr>
            <a:spLocks noGrp="1" noRot="1" noChangeArrowheads="1"/>
          </p:cNvSpPr>
          <p:nvPr>
            <p:ph type="title"/>
          </p:nvPr>
        </p:nvSpPr>
        <p:spPr>
          <a:xfrm>
            <a:off x="2063750" y="1125538"/>
            <a:ext cx="8229600" cy="1139825"/>
          </a:xfrm>
        </p:spPr>
        <p:txBody>
          <a:bodyPr/>
          <a:lstStyle/>
          <a:p>
            <a:pPr eaLnBrk="1" hangingPunct="1">
              <a:defRPr/>
            </a:pPr>
            <a:r>
              <a:rPr kumimoji="0" lang="zh-CN" altLang="en-US" b="1">
                <a:solidFill>
                  <a:schemeClr val="accent4">
                    <a:lumMod val="25000"/>
                  </a:schemeClr>
                </a:solidFill>
                <a:latin typeface="华文中宋" panose="02010600040101010101" pitchFamily="2" charset="-122"/>
                <a:ea typeface="华文中宋" panose="02010600040101010101" pitchFamily="2" charset="-122"/>
              </a:rPr>
              <a:t>第一章</a:t>
            </a:r>
            <a:r>
              <a:rPr kumimoji="0" lang="en-US" altLang="zh-CN" b="1">
                <a:solidFill>
                  <a:schemeClr val="accent4">
                    <a:lumMod val="25000"/>
                  </a:schemeClr>
                </a:solidFill>
                <a:latin typeface="华文中宋" panose="02010600040101010101" pitchFamily="2" charset="-122"/>
                <a:ea typeface="华文中宋" panose="02010600040101010101" pitchFamily="2" charset="-122"/>
              </a:rPr>
              <a:t> </a:t>
            </a:r>
            <a:r>
              <a:rPr kumimoji="0" lang="zh-CN" altLang="en-US" b="1">
                <a:solidFill>
                  <a:schemeClr val="accent4">
                    <a:lumMod val="25000"/>
                  </a:schemeClr>
                </a:solidFill>
                <a:latin typeface="华文中宋" panose="02010600040101010101" pitchFamily="2" charset="-122"/>
                <a:ea typeface="华文中宋" panose="02010600040101010101" pitchFamily="2" charset="-122"/>
              </a:rPr>
              <a:t>古代及中世纪的经济思想</a:t>
            </a:r>
            <a:endParaRPr kumimoji="0" lang="zh-CN" altLang="en-US" b="1">
              <a:solidFill>
                <a:schemeClr val="accent4">
                  <a:lumMod val="25000"/>
                </a:schemeClr>
              </a:solidFill>
            </a:endParaRPr>
          </a:p>
        </p:txBody>
      </p:sp>
      <p:grpSp>
        <p:nvGrpSpPr>
          <p:cNvPr id="5124" name="组合 4">
            <a:extLst>
              <a:ext uri="{FF2B5EF4-FFF2-40B4-BE49-F238E27FC236}">
                <a16:creationId xmlns="" xmlns:a16="http://schemas.microsoft.com/office/drawing/2014/main" id="{DF9A4B0C-EBFE-4FCF-B7C3-AF57BDE24592}"/>
              </a:ext>
            </a:extLst>
          </p:cNvPr>
          <p:cNvGrpSpPr>
            <a:grpSpLocks/>
          </p:cNvGrpSpPr>
          <p:nvPr/>
        </p:nvGrpSpPr>
        <p:grpSpPr bwMode="auto">
          <a:xfrm rot="4200000">
            <a:off x="4698206" y="2150270"/>
            <a:ext cx="3076575" cy="4043362"/>
            <a:chOff x="1078816" y="964066"/>
            <a:chExt cx="2222812" cy="2923236"/>
          </a:xfrm>
        </p:grpSpPr>
        <p:sp>
          <p:nvSpPr>
            <p:cNvPr id="5125" name="Freeform 7">
              <a:extLst>
                <a:ext uri="{FF2B5EF4-FFF2-40B4-BE49-F238E27FC236}">
                  <a16:creationId xmlns="" xmlns:a16="http://schemas.microsoft.com/office/drawing/2014/main" id="{7B9C0280-2644-47E8-9820-44B8FDD97316}"/>
                </a:ext>
              </a:extLst>
            </p:cNvPr>
            <p:cNvSpPr>
              <a:spLocks/>
            </p:cNvSpPr>
            <p:nvPr/>
          </p:nvSpPr>
          <p:spPr bwMode="auto">
            <a:xfrm>
              <a:off x="1078816" y="2540257"/>
              <a:ext cx="696716" cy="1019561"/>
            </a:xfrm>
            <a:custGeom>
              <a:avLst/>
              <a:gdLst>
                <a:gd name="T0" fmla="*/ 2147483646 w 375"/>
                <a:gd name="T1" fmla="*/ 0 h 549"/>
                <a:gd name="T2" fmla="*/ 2147483646 w 375"/>
                <a:gd name="T3" fmla="*/ 2147483646 h 549"/>
                <a:gd name="T4" fmla="*/ 0 w 375"/>
                <a:gd name="T5" fmla="*/ 2147483646 h 549"/>
                <a:gd name="T6" fmla="*/ 2147483646 w 375"/>
                <a:gd name="T7" fmla="*/ 2147483646 h 549"/>
                <a:gd name="T8" fmla="*/ 2147483646 w 375"/>
                <a:gd name="T9" fmla="*/ 2147483646 h 549"/>
                <a:gd name="T10" fmla="*/ 2147483646 w 375"/>
                <a:gd name="T11" fmla="*/ 0 h 5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5" h="549">
                  <a:moveTo>
                    <a:pt x="94" y="0"/>
                  </a:moveTo>
                  <a:cubicBezTo>
                    <a:pt x="65" y="0"/>
                    <a:pt x="37" y="4"/>
                    <a:pt x="11" y="12"/>
                  </a:cubicBezTo>
                  <a:cubicBezTo>
                    <a:pt x="3" y="49"/>
                    <a:pt x="0" y="87"/>
                    <a:pt x="0" y="127"/>
                  </a:cubicBezTo>
                  <a:cubicBezTo>
                    <a:pt x="0" y="291"/>
                    <a:pt x="66" y="441"/>
                    <a:pt x="174" y="549"/>
                  </a:cubicBezTo>
                  <a:cubicBezTo>
                    <a:pt x="290" y="514"/>
                    <a:pt x="375" y="407"/>
                    <a:pt x="375" y="280"/>
                  </a:cubicBezTo>
                  <a:cubicBezTo>
                    <a:pt x="375" y="125"/>
                    <a:pt x="249" y="0"/>
                    <a:pt x="94" y="0"/>
                  </a:cubicBezTo>
                  <a:close/>
                </a:path>
              </a:pathLst>
            </a:cu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126" name="Freeform 8">
              <a:extLst>
                <a:ext uri="{FF2B5EF4-FFF2-40B4-BE49-F238E27FC236}">
                  <a16:creationId xmlns="" xmlns:a16="http://schemas.microsoft.com/office/drawing/2014/main" id="{00E0D26B-C83F-4F59-97E7-3D8432B1055A}"/>
                </a:ext>
              </a:extLst>
            </p:cNvPr>
            <p:cNvSpPr>
              <a:spLocks/>
            </p:cNvSpPr>
            <p:nvPr/>
          </p:nvSpPr>
          <p:spPr bwMode="auto">
            <a:xfrm>
              <a:off x="1088093" y="2231327"/>
              <a:ext cx="600234" cy="615077"/>
            </a:xfrm>
            <a:custGeom>
              <a:avLst/>
              <a:gdLst>
                <a:gd name="T0" fmla="*/ 2147483646 w 323"/>
                <a:gd name="T1" fmla="*/ 0 h 331"/>
                <a:gd name="T2" fmla="*/ 2147483646 w 323"/>
                <a:gd name="T3" fmla="*/ 2147483646 h 331"/>
                <a:gd name="T4" fmla="*/ 0 w 323"/>
                <a:gd name="T5" fmla="*/ 2147483646 h 331"/>
                <a:gd name="T6" fmla="*/ 2147483646 w 323"/>
                <a:gd name="T7" fmla="*/ 2147483646 h 331"/>
                <a:gd name="T8" fmla="*/ 2147483646 w 323"/>
                <a:gd name="T9" fmla="*/ 2147483646 h 331"/>
                <a:gd name="T10" fmla="*/ 2147483646 w 323"/>
                <a:gd name="T11" fmla="*/ 0 h 3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3" h="331">
                  <a:moveTo>
                    <a:pt x="158" y="0"/>
                  </a:moveTo>
                  <a:cubicBezTo>
                    <a:pt x="117" y="0"/>
                    <a:pt x="80" y="14"/>
                    <a:pt x="51" y="38"/>
                  </a:cubicBezTo>
                  <a:cubicBezTo>
                    <a:pt x="25" y="94"/>
                    <a:pt x="8" y="153"/>
                    <a:pt x="0" y="216"/>
                  </a:cubicBezTo>
                  <a:cubicBezTo>
                    <a:pt x="21" y="283"/>
                    <a:pt x="84" y="331"/>
                    <a:pt x="158" y="331"/>
                  </a:cubicBezTo>
                  <a:cubicBezTo>
                    <a:pt x="249" y="331"/>
                    <a:pt x="323" y="257"/>
                    <a:pt x="323" y="166"/>
                  </a:cubicBezTo>
                  <a:cubicBezTo>
                    <a:pt x="323" y="74"/>
                    <a:pt x="249" y="0"/>
                    <a:pt x="158" y="0"/>
                  </a:cubicBezTo>
                  <a:close/>
                </a:path>
              </a:pathLst>
            </a:cu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127" name="Oval 9">
              <a:extLst>
                <a:ext uri="{FF2B5EF4-FFF2-40B4-BE49-F238E27FC236}">
                  <a16:creationId xmlns="" xmlns:a16="http://schemas.microsoft.com/office/drawing/2014/main" id="{A451FB2E-2A26-49A0-A48B-07CB90FD92C4}"/>
                </a:ext>
              </a:extLst>
            </p:cNvPr>
            <p:cNvSpPr>
              <a:spLocks noChangeArrowheads="1"/>
            </p:cNvSpPr>
            <p:nvPr/>
          </p:nvSpPr>
          <p:spPr bwMode="auto">
            <a:xfrm>
              <a:off x="1530616" y="2179723"/>
              <a:ext cx="506964" cy="507925"/>
            </a:xfrm>
            <a:prstGeom prst="ellipse">
              <a:avLst/>
            </a:pr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5128" name="Oval 10">
              <a:extLst>
                <a:ext uri="{FF2B5EF4-FFF2-40B4-BE49-F238E27FC236}">
                  <a16:creationId xmlns="" xmlns:a16="http://schemas.microsoft.com/office/drawing/2014/main" id="{19F9761F-76EC-4140-B190-9650FBD080A7}"/>
                </a:ext>
              </a:extLst>
            </p:cNvPr>
            <p:cNvSpPr>
              <a:spLocks noChangeArrowheads="1"/>
            </p:cNvSpPr>
            <p:nvPr/>
          </p:nvSpPr>
          <p:spPr bwMode="auto">
            <a:xfrm>
              <a:off x="2050137" y="1993832"/>
              <a:ext cx="576113" cy="574257"/>
            </a:xfrm>
            <a:prstGeom prst="ellipse">
              <a:avLst/>
            </a:prstGeom>
            <a:solidFill>
              <a:srgbClr val="00B0F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5129" name="Oval 11">
              <a:extLst>
                <a:ext uri="{FF2B5EF4-FFF2-40B4-BE49-F238E27FC236}">
                  <a16:creationId xmlns="" xmlns:a16="http://schemas.microsoft.com/office/drawing/2014/main" id="{03F0DBFC-6E43-441F-86A0-5CC10B5CE854}"/>
                </a:ext>
              </a:extLst>
            </p:cNvPr>
            <p:cNvSpPr>
              <a:spLocks noChangeArrowheads="1"/>
            </p:cNvSpPr>
            <p:nvPr/>
          </p:nvSpPr>
          <p:spPr bwMode="auto">
            <a:xfrm>
              <a:off x="1688327" y="1950229"/>
              <a:ext cx="413762" cy="412834"/>
            </a:xfrm>
            <a:prstGeom prst="ellipse">
              <a:avLst/>
            </a:pr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5130" name="Oval 12">
              <a:extLst>
                <a:ext uri="{FF2B5EF4-FFF2-40B4-BE49-F238E27FC236}">
                  <a16:creationId xmlns="" xmlns:a16="http://schemas.microsoft.com/office/drawing/2014/main" id="{E8499808-9BD6-42BD-A04C-5EB268356EAF}"/>
                </a:ext>
              </a:extLst>
            </p:cNvPr>
            <p:cNvSpPr>
              <a:spLocks noChangeArrowheads="1"/>
            </p:cNvSpPr>
            <p:nvPr/>
          </p:nvSpPr>
          <p:spPr bwMode="auto">
            <a:xfrm>
              <a:off x="1955510" y="1555021"/>
              <a:ext cx="256050" cy="256050"/>
            </a:xfrm>
            <a:prstGeom prst="ellipse">
              <a:avLst/>
            </a:prstGeom>
            <a:solidFill>
              <a:srgbClr val="00B0F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5131" name="Oval 13">
              <a:extLst>
                <a:ext uri="{FF2B5EF4-FFF2-40B4-BE49-F238E27FC236}">
                  <a16:creationId xmlns="" xmlns:a16="http://schemas.microsoft.com/office/drawing/2014/main" id="{2125B6E5-67D6-4E96-B839-D2395B0473DD}"/>
                </a:ext>
              </a:extLst>
            </p:cNvPr>
            <p:cNvSpPr>
              <a:spLocks noChangeArrowheads="1"/>
            </p:cNvSpPr>
            <p:nvPr/>
          </p:nvSpPr>
          <p:spPr bwMode="auto">
            <a:xfrm>
              <a:off x="2389682" y="1158887"/>
              <a:ext cx="86278" cy="87205"/>
            </a:xfrm>
            <a:prstGeom prst="ellipse">
              <a:avLst/>
            </a:pr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5132" name="Oval 14">
              <a:extLst>
                <a:ext uri="{FF2B5EF4-FFF2-40B4-BE49-F238E27FC236}">
                  <a16:creationId xmlns="" xmlns:a16="http://schemas.microsoft.com/office/drawing/2014/main" id="{F15A66A5-7BA2-44F1-AC49-C5202CF7D1E9}"/>
                </a:ext>
              </a:extLst>
            </p:cNvPr>
            <p:cNvSpPr>
              <a:spLocks noChangeArrowheads="1"/>
            </p:cNvSpPr>
            <p:nvPr/>
          </p:nvSpPr>
          <p:spPr bwMode="auto">
            <a:xfrm>
              <a:off x="1532470" y="1755408"/>
              <a:ext cx="85350" cy="85350"/>
            </a:xfrm>
            <a:prstGeom prst="ellipse">
              <a:avLst/>
            </a:pr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5133" name="Oval 15">
              <a:extLst>
                <a:ext uri="{FF2B5EF4-FFF2-40B4-BE49-F238E27FC236}">
                  <a16:creationId xmlns="" xmlns:a16="http://schemas.microsoft.com/office/drawing/2014/main" id="{AB6AE6E9-3E80-4793-9842-F1E7E2E0BAA6}"/>
                </a:ext>
              </a:extLst>
            </p:cNvPr>
            <p:cNvSpPr>
              <a:spLocks noChangeArrowheads="1"/>
            </p:cNvSpPr>
            <p:nvPr/>
          </p:nvSpPr>
          <p:spPr bwMode="auto">
            <a:xfrm>
              <a:off x="2068691" y="1905698"/>
              <a:ext cx="87205" cy="88133"/>
            </a:xfrm>
            <a:prstGeom prst="ellipse">
              <a:avLst/>
            </a:prstGeom>
            <a:solidFill>
              <a:srgbClr val="0070C0">
                <a:alpha val="79999"/>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5134" name="Freeform 16">
              <a:extLst>
                <a:ext uri="{FF2B5EF4-FFF2-40B4-BE49-F238E27FC236}">
                  <a16:creationId xmlns="" xmlns:a16="http://schemas.microsoft.com/office/drawing/2014/main" id="{10925F89-FFEE-49E2-AE9F-6F99C306F47E}"/>
                </a:ext>
              </a:extLst>
            </p:cNvPr>
            <p:cNvSpPr>
              <a:spLocks/>
            </p:cNvSpPr>
            <p:nvPr/>
          </p:nvSpPr>
          <p:spPr bwMode="auto">
            <a:xfrm>
              <a:off x="1673483" y="1653359"/>
              <a:ext cx="376653" cy="377581"/>
            </a:xfrm>
            <a:custGeom>
              <a:avLst/>
              <a:gdLst>
                <a:gd name="T0" fmla="*/ 2147483646 w 203"/>
                <a:gd name="T1" fmla="*/ 2147483646 h 203"/>
                <a:gd name="T2" fmla="*/ 2147483646 w 203"/>
                <a:gd name="T3" fmla="*/ 2147483646 h 203"/>
                <a:gd name="T4" fmla="*/ 2147483646 w 203"/>
                <a:gd name="T5" fmla="*/ 2147483646 h 203"/>
                <a:gd name="T6" fmla="*/ 2147483646 w 203"/>
                <a:gd name="T7" fmla="*/ 2147483646 h 203"/>
                <a:gd name="T8" fmla="*/ 2147483646 w 203"/>
                <a:gd name="T9" fmla="*/ 2147483646 h 2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3" h="203">
                  <a:moveTo>
                    <a:pt x="201" y="98"/>
                  </a:moveTo>
                  <a:cubicBezTo>
                    <a:pt x="203" y="153"/>
                    <a:pt x="160" y="200"/>
                    <a:pt x="105" y="201"/>
                  </a:cubicBezTo>
                  <a:cubicBezTo>
                    <a:pt x="49" y="203"/>
                    <a:pt x="3" y="160"/>
                    <a:pt x="1" y="105"/>
                  </a:cubicBezTo>
                  <a:cubicBezTo>
                    <a:pt x="0" y="49"/>
                    <a:pt x="43" y="3"/>
                    <a:pt x="98" y="1"/>
                  </a:cubicBezTo>
                  <a:cubicBezTo>
                    <a:pt x="153" y="0"/>
                    <a:pt x="200" y="43"/>
                    <a:pt x="201" y="98"/>
                  </a:cubicBezTo>
                  <a:close/>
                </a:path>
              </a:pathLst>
            </a:cu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135" name="Oval 17">
              <a:extLst>
                <a:ext uri="{FF2B5EF4-FFF2-40B4-BE49-F238E27FC236}">
                  <a16:creationId xmlns="" xmlns:a16="http://schemas.microsoft.com/office/drawing/2014/main" id="{4E7E304A-45E0-4331-821B-6728A7382DDA}"/>
                </a:ext>
              </a:extLst>
            </p:cNvPr>
            <p:cNvSpPr>
              <a:spLocks noChangeArrowheads="1"/>
            </p:cNvSpPr>
            <p:nvPr/>
          </p:nvSpPr>
          <p:spPr bwMode="auto">
            <a:xfrm>
              <a:off x="1504639" y="1901988"/>
              <a:ext cx="141013" cy="143796"/>
            </a:xfrm>
            <a:prstGeom prst="ellipse">
              <a:avLst/>
            </a:pr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5136" name="Oval 18">
              <a:extLst>
                <a:ext uri="{FF2B5EF4-FFF2-40B4-BE49-F238E27FC236}">
                  <a16:creationId xmlns="" xmlns:a16="http://schemas.microsoft.com/office/drawing/2014/main" id="{DA363297-35AF-4DF9-92E1-D0B52CCB9815}"/>
                </a:ext>
              </a:extLst>
            </p:cNvPr>
            <p:cNvSpPr>
              <a:spLocks noChangeArrowheads="1"/>
            </p:cNvSpPr>
            <p:nvPr/>
          </p:nvSpPr>
          <p:spPr bwMode="auto">
            <a:xfrm>
              <a:off x="2167029" y="964066"/>
              <a:ext cx="142869" cy="142868"/>
            </a:xfrm>
            <a:prstGeom prst="ellipse">
              <a:avLst/>
            </a:pr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5137" name="Oval 19">
              <a:extLst>
                <a:ext uri="{FF2B5EF4-FFF2-40B4-BE49-F238E27FC236}">
                  <a16:creationId xmlns="" xmlns:a16="http://schemas.microsoft.com/office/drawing/2014/main" id="{466593BB-8B67-44B4-A5AA-B6BFD523132F}"/>
                </a:ext>
              </a:extLst>
            </p:cNvPr>
            <p:cNvSpPr>
              <a:spLocks noChangeArrowheads="1"/>
            </p:cNvSpPr>
            <p:nvPr/>
          </p:nvSpPr>
          <p:spPr bwMode="auto">
            <a:xfrm>
              <a:off x="2276500" y="1307321"/>
              <a:ext cx="312641" cy="312641"/>
            </a:xfrm>
            <a:prstGeom prst="ellipse">
              <a:avLst/>
            </a:prstGeom>
            <a:solidFill>
              <a:srgbClr val="00B0F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5138" name="Oval 20">
              <a:extLst>
                <a:ext uri="{FF2B5EF4-FFF2-40B4-BE49-F238E27FC236}">
                  <a16:creationId xmlns="" xmlns:a16="http://schemas.microsoft.com/office/drawing/2014/main" id="{CE9B3CAD-1EC3-492E-917D-4378C512CEC3}"/>
                </a:ext>
              </a:extLst>
            </p:cNvPr>
            <p:cNvSpPr>
              <a:spLocks noChangeArrowheads="1"/>
            </p:cNvSpPr>
            <p:nvPr/>
          </p:nvSpPr>
          <p:spPr bwMode="auto">
            <a:xfrm>
              <a:off x="2276500" y="1816638"/>
              <a:ext cx="312641" cy="314496"/>
            </a:xfrm>
            <a:prstGeom prst="ellipse">
              <a:avLst/>
            </a:pr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5139" name="Oval 21">
              <a:extLst>
                <a:ext uri="{FF2B5EF4-FFF2-40B4-BE49-F238E27FC236}">
                  <a16:creationId xmlns="" xmlns:a16="http://schemas.microsoft.com/office/drawing/2014/main" id="{807CD0FB-E329-4642-8D43-EE0EEB1BC0FA}"/>
                </a:ext>
              </a:extLst>
            </p:cNvPr>
            <p:cNvSpPr>
              <a:spLocks noChangeArrowheads="1"/>
            </p:cNvSpPr>
            <p:nvPr/>
          </p:nvSpPr>
          <p:spPr bwMode="auto">
            <a:xfrm>
              <a:off x="2754274" y="1514202"/>
              <a:ext cx="141013" cy="141013"/>
            </a:xfrm>
            <a:prstGeom prst="ellipse">
              <a:avLst/>
            </a:pr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5140" name="Freeform 22">
              <a:extLst>
                <a:ext uri="{FF2B5EF4-FFF2-40B4-BE49-F238E27FC236}">
                  <a16:creationId xmlns="" xmlns:a16="http://schemas.microsoft.com/office/drawing/2014/main" id="{152A76F5-412E-4351-8225-71106BDA8272}"/>
                </a:ext>
              </a:extLst>
            </p:cNvPr>
            <p:cNvSpPr>
              <a:spLocks/>
            </p:cNvSpPr>
            <p:nvPr/>
          </p:nvSpPr>
          <p:spPr bwMode="auto">
            <a:xfrm>
              <a:off x="2947240" y="2064338"/>
              <a:ext cx="348822" cy="600233"/>
            </a:xfrm>
            <a:custGeom>
              <a:avLst/>
              <a:gdLst>
                <a:gd name="T0" fmla="*/ 0 w 188"/>
                <a:gd name="T1" fmla="*/ 2147483646 h 323"/>
                <a:gd name="T2" fmla="*/ 2147483646 w 188"/>
                <a:gd name="T3" fmla="*/ 2147483646 h 323"/>
                <a:gd name="T4" fmla="*/ 2147483646 w 188"/>
                <a:gd name="T5" fmla="*/ 0 h 323"/>
                <a:gd name="T6" fmla="*/ 0 w 188"/>
                <a:gd name="T7" fmla="*/ 2147483646 h 3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8" h="323">
                  <a:moveTo>
                    <a:pt x="0" y="132"/>
                  </a:moveTo>
                  <a:cubicBezTo>
                    <a:pt x="0" y="237"/>
                    <a:pt x="84" y="321"/>
                    <a:pt x="188" y="323"/>
                  </a:cubicBezTo>
                  <a:cubicBezTo>
                    <a:pt x="176" y="201"/>
                    <a:pt x="127" y="89"/>
                    <a:pt x="53" y="0"/>
                  </a:cubicBezTo>
                  <a:cubicBezTo>
                    <a:pt x="20" y="34"/>
                    <a:pt x="0" y="81"/>
                    <a:pt x="0" y="132"/>
                  </a:cubicBezTo>
                  <a:close/>
                </a:path>
              </a:pathLst>
            </a:cu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141" name="Freeform 23">
              <a:extLst>
                <a:ext uri="{FF2B5EF4-FFF2-40B4-BE49-F238E27FC236}">
                  <a16:creationId xmlns="" xmlns:a16="http://schemas.microsoft.com/office/drawing/2014/main" id="{477ED4BC-371D-40BF-A3D8-0514920CD489}"/>
                </a:ext>
              </a:extLst>
            </p:cNvPr>
            <p:cNvSpPr>
              <a:spLocks/>
            </p:cNvSpPr>
            <p:nvPr/>
          </p:nvSpPr>
          <p:spPr bwMode="auto">
            <a:xfrm>
              <a:off x="2563165" y="2261014"/>
              <a:ext cx="738463" cy="894319"/>
            </a:xfrm>
            <a:custGeom>
              <a:avLst/>
              <a:gdLst>
                <a:gd name="T0" fmla="*/ 0 w 398"/>
                <a:gd name="T1" fmla="*/ 2147483646 h 481"/>
                <a:gd name="T2" fmla="*/ 2147483646 w 398"/>
                <a:gd name="T3" fmla="*/ 2147483646 h 481"/>
                <a:gd name="T4" fmla="*/ 2147483646 w 398"/>
                <a:gd name="T5" fmla="*/ 2147483646 h 481"/>
                <a:gd name="T6" fmla="*/ 2147483646 w 398"/>
                <a:gd name="T7" fmla="*/ 2147483646 h 481"/>
                <a:gd name="T8" fmla="*/ 2147483646 w 398"/>
                <a:gd name="T9" fmla="*/ 2147483646 h 481"/>
                <a:gd name="T10" fmla="*/ 2147483646 w 398"/>
                <a:gd name="T11" fmla="*/ 0 h 481"/>
                <a:gd name="T12" fmla="*/ 0 w 398"/>
                <a:gd name="T13" fmla="*/ 2147483646 h 4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8" h="481">
                  <a:moveTo>
                    <a:pt x="0" y="241"/>
                  </a:moveTo>
                  <a:cubicBezTo>
                    <a:pt x="0" y="374"/>
                    <a:pt x="108" y="481"/>
                    <a:pt x="241" y="481"/>
                  </a:cubicBezTo>
                  <a:cubicBezTo>
                    <a:pt x="291" y="481"/>
                    <a:pt x="337" y="466"/>
                    <a:pt x="375" y="440"/>
                  </a:cubicBezTo>
                  <a:cubicBezTo>
                    <a:pt x="390" y="388"/>
                    <a:pt x="398" y="333"/>
                    <a:pt x="398" y="277"/>
                  </a:cubicBezTo>
                  <a:cubicBezTo>
                    <a:pt x="398" y="186"/>
                    <a:pt x="378" y="100"/>
                    <a:pt x="342" y="22"/>
                  </a:cubicBezTo>
                  <a:cubicBezTo>
                    <a:pt x="311" y="8"/>
                    <a:pt x="277" y="0"/>
                    <a:pt x="241" y="0"/>
                  </a:cubicBezTo>
                  <a:cubicBezTo>
                    <a:pt x="108" y="0"/>
                    <a:pt x="0" y="108"/>
                    <a:pt x="0" y="241"/>
                  </a:cubicBezTo>
                  <a:close/>
                </a:path>
              </a:pathLst>
            </a:cu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142" name="Freeform 24">
              <a:extLst>
                <a:ext uri="{FF2B5EF4-FFF2-40B4-BE49-F238E27FC236}">
                  <a16:creationId xmlns="" xmlns:a16="http://schemas.microsoft.com/office/drawing/2014/main" id="{DBD54DDE-41E5-49BA-9C14-38FE476F0681}"/>
                </a:ext>
              </a:extLst>
            </p:cNvPr>
            <p:cNvSpPr>
              <a:spLocks/>
            </p:cNvSpPr>
            <p:nvPr/>
          </p:nvSpPr>
          <p:spPr bwMode="auto">
            <a:xfrm>
              <a:off x="2574297" y="2261014"/>
              <a:ext cx="415618" cy="355316"/>
            </a:xfrm>
            <a:custGeom>
              <a:avLst/>
              <a:gdLst>
                <a:gd name="T0" fmla="*/ 0 w 224"/>
                <a:gd name="T1" fmla="*/ 2147483646 h 191"/>
                <a:gd name="T2" fmla="*/ 2147483646 w 224"/>
                <a:gd name="T3" fmla="*/ 2147483646 h 191"/>
                <a:gd name="T4" fmla="*/ 2147483646 w 224"/>
                <a:gd name="T5" fmla="*/ 0 h 191"/>
                <a:gd name="T6" fmla="*/ 0 w 224"/>
                <a:gd name="T7" fmla="*/ 2147483646 h 1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4" h="191">
                  <a:moveTo>
                    <a:pt x="0" y="188"/>
                  </a:moveTo>
                  <a:cubicBezTo>
                    <a:pt x="11" y="190"/>
                    <a:pt x="22" y="191"/>
                    <a:pt x="33" y="191"/>
                  </a:cubicBezTo>
                  <a:cubicBezTo>
                    <a:pt x="138" y="191"/>
                    <a:pt x="224" y="106"/>
                    <a:pt x="224" y="0"/>
                  </a:cubicBezTo>
                  <a:cubicBezTo>
                    <a:pt x="114" y="5"/>
                    <a:pt x="23" y="84"/>
                    <a:pt x="0" y="188"/>
                  </a:cubicBezTo>
                  <a:close/>
                </a:path>
              </a:pathLst>
            </a:cu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143" name="Freeform 25">
              <a:extLst>
                <a:ext uri="{FF2B5EF4-FFF2-40B4-BE49-F238E27FC236}">
                  <a16:creationId xmlns="" xmlns:a16="http://schemas.microsoft.com/office/drawing/2014/main" id="{D14C6237-7122-49D1-AB9D-9E61FACBFEC1}"/>
                </a:ext>
              </a:extLst>
            </p:cNvPr>
            <p:cNvSpPr>
              <a:spLocks/>
            </p:cNvSpPr>
            <p:nvPr/>
          </p:nvSpPr>
          <p:spPr bwMode="auto">
            <a:xfrm>
              <a:off x="2840364" y="3083913"/>
              <a:ext cx="420165" cy="581208"/>
            </a:xfrm>
            <a:custGeom>
              <a:avLst/>
              <a:gdLst>
                <a:gd name="T0" fmla="*/ 2147483646 w 224"/>
                <a:gd name="T1" fmla="*/ 0 h 310"/>
                <a:gd name="T2" fmla="*/ 0 w 224"/>
                <a:gd name="T3" fmla="*/ 2147483646 h 310"/>
                <a:gd name="T4" fmla="*/ 2147483646 w 224"/>
                <a:gd name="T5" fmla="*/ 2147483646 h 310"/>
                <a:gd name="T6" fmla="*/ 2147483646 w 224"/>
                <a:gd name="T7" fmla="*/ 0 h 3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4" h="310">
                  <a:moveTo>
                    <a:pt x="224" y="0"/>
                  </a:moveTo>
                  <a:cubicBezTo>
                    <a:pt x="99" y="9"/>
                    <a:pt x="0" y="113"/>
                    <a:pt x="0" y="240"/>
                  </a:cubicBezTo>
                  <a:cubicBezTo>
                    <a:pt x="0" y="265"/>
                    <a:pt x="4" y="288"/>
                    <a:pt x="11" y="310"/>
                  </a:cubicBezTo>
                  <a:cubicBezTo>
                    <a:pt x="112" y="233"/>
                    <a:pt x="187" y="125"/>
                    <a:pt x="224" y="0"/>
                  </a:cubicBezTo>
                  <a:close/>
                </a:path>
              </a:pathLst>
            </a:cu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144" name="Freeform 26">
              <a:extLst>
                <a:ext uri="{FF2B5EF4-FFF2-40B4-BE49-F238E27FC236}">
                  <a16:creationId xmlns="" xmlns:a16="http://schemas.microsoft.com/office/drawing/2014/main" id="{09C5A586-4BB7-43EF-8883-CF94E905F302}"/>
                </a:ext>
              </a:extLst>
            </p:cNvPr>
            <p:cNvSpPr>
              <a:spLocks/>
            </p:cNvSpPr>
            <p:nvPr/>
          </p:nvSpPr>
          <p:spPr bwMode="auto">
            <a:xfrm>
              <a:off x="1104792" y="3017103"/>
              <a:ext cx="615077" cy="753306"/>
            </a:xfrm>
            <a:custGeom>
              <a:avLst/>
              <a:gdLst>
                <a:gd name="T0" fmla="*/ 2147483646 w 331"/>
                <a:gd name="T1" fmla="*/ 0 h 405"/>
                <a:gd name="T2" fmla="*/ 0 w 331"/>
                <a:gd name="T3" fmla="*/ 0 h 405"/>
                <a:gd name="T4" fmla="*/ 2147483646 w 331"/>
                <a:gd name="T5" fmla="*/ 2147483646 h 405"/>
                <a:gd name="T6" fmla="*/ 2147483646 w 331"/>
                <a:gd name="T7" fmla="*/ 2147483646 h 405"/>
                <a:gd name="T8" fmla="*/ 2147483646 w 33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1" h="405">
                  <a:moveTo>
                    <a:pt x="22" y="0"/>
                  </a:moveTo>
                  <a:cubicBezTo>
                    <a:pt x="14" y="0"/>
                    <a:pt x="7" y="0"/>
                    <a:pt x="0" y="0"/>
                  </a:cubicBezTo>
                  <a:cubicBezTo>
                    <a:pt x="40" y="178"/>
                    <a:pt x="158" y="325"/>
                    <a:pt x="316" y="405"/>
                  </a:cubicBezTo>
                  <a:cubicBezTo>
                    <a:pt x="326" y="375"/>
                    <a:pt x="331" y="343"/>
                    <a:pt x="331" y="309"/>
                  </a:cubicBezTo>
                  <a:cubicBezTo>
                    <a:pt x="331" y="138"/>
                    <a:pt x="193" y="0"/>
                    <a:pt x="22" y="0"/>
                  </a:cubicBezTo>
                  <a:close/>
                </a:path>
              </a:pathLst>
            </a:custGeom>
            <a:solidFill>
              <a:srgbClr val="00B0F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145" name="Freeform 27">
              <a:extLst>
                <a:ext uri="{FF2B5EF4-FFF2-40B4-BE49-F238E27FC236}">
                  <a16:creationId xmlns="" xmlns:a16="http://schemas.microsoft.com/office/drawing/2014/main" id="{DAD4E7EE-1012-44C2-87FB-3EBDCFA1B948}"/>
                </a:ext>
              </a:extLst>
            </p:cNvPr>
            <p:cNvSpPr>
              <a:spLocks/>
            </p:cNvSpPr>
            <p:nvPr/>
          </p:nvSpPr>
          <p:spPr bwMode="auto">
            <a:xfrm>
              <a:off x="1406301" y="2974428"/>
              <a:ext cx="1229226" cy="912874"/>
            </a:xfrm>
            <a:custGeom>
              <a:avLst/>
              <a:gdLst>
                <a:gd name="T0" fmla="*/ 2147483646 w 662"/>
                <a:gd name="T1" fmla="*/ 0 h 491"/>
                <a:gd name="T2" fmla="*/ 0 w 662"/>
                <a:gd name="T3" fmla="*/ 2147483646 h 491"/>
                <a:gd name="T4" fmla="*/ 2147483646 w 662"/>
                <a:gd name="T5" fmla="*/ 2147483646 h 491"/>
                <a:gd name="T6" fmla="*/ 2147483646 w 662"/>
                <a:gd name="T7" fmla="*/ 2147483646 h 491"/>
                <a:gd name="T8" fmla="*/ 2147483646 w 662"/>
                <a:gd name="T9" fmla="*/ 2147483646 h 491"/>
                <a:gd name="T10" fmla="*/ 2147483646 w 662"/>
                <a:gd name="T11" fmla="*/ 0 h 4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2" h="491">
                  <a:moveTo>
                    <a:pt x="331" y="0"/>
                  </a:moveTo>
                  <a:cubicBezTo>
                    <a:pt x="153" y="0"/>
                    <a:pt x="7" y="141"/>
                    <a:pt x="0" y="317"/>
                  </a:cubicBezTo>
                  <a:cubicBezTo>
                    <a:pt x="108" y="425"/>
                    <a:pt x="258" y="491"/>
                    <a:pt x="422" y="491"/>
                  </a:cubicBezTo>
                  <a:cubicBezTo>
                    <a:pt x="499" y="491"/>
                    <a:pt x="572" y="477"/>
                    <a:pt x="639" y="451"/>
                  </a:cubicBezTo>
                  <a:cubicBezTo>
                    <a:pt x="654" y="414"/>
                    <a:pt x="662" y="373"/>
                    <a:pt x="662" y="331"/>
                  </a:cubicBezTo>
                  <a:cubicBezTo>
                    <a:pt x="662" y="148"/>
                    <a:pt x="514" y="0"/>
                    <a:pt x="331" y="0"/>
                  </a:cubicBezTo>
                  <a:close/>
                </a:path>
              </a:pathLst>
            </a:cu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146" name="Freeform 28">
              <a:extLst>
                <a:ext uri="{FF2B5EF4-FFF2-40B4-BE49-F238E27FC236}">
                  <a16:creationId xmlns="" xmlns:a16="http://schemas.microsoft.com/office/drawing/2014/main" id="{4B51B714-E8C8-4938-871E-0AADC030FFCF}"/>
                </a:ext>
              </a:extLst>
            </p:cNvPr>
            <p:cNvSpPr>
              <a:spLocks/>
            </p:cNvSpPr>
            <p:nvPr/>
          </p:nvSpPr>
          <p:spPr bwMode="auto">
            <a:xfrm>
              <a:off x="2335874" y="2933609"/>
              <a:ext cx="874838" cy="872054"/>
            </a:xfrm>
            <a:custGeom>
              <a:avLst/>
              <a:gdLst>
                <a:gd name="T0" fmla="*/ 2147483646 w 471"/>
                <a:gd name="T1" fmla="*/ 2147483646 h 469"/>
                <a:gd name="T2" fmla="*/ 2147483646 w 471"/>
                <a:gd name="T3" fmla="*/ 0 h 469"/>
                <a:gd name="T4" fmla="*/ 0 w 471"/>
                <a:gd name="T5" fmla="*/ 2147483646 h 469"/>
                <a:gd name="T6" fmla="*/ 2147483646 w 471"/>
                <a:gd name="T7" fmla="*/ 2147483646 h 469"/>
                <a:gd name="T8" fmla="*/ 2147483646 w 471"/>
                <a:gd name="T9" fmla="*/ 2147483646 h 4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1" h="469">
                  <a:moveTo>
                    <a:pt x="471" y="153"/>
                  </a:moveTo>
                  <a:cubicBezTo>
                    <a:pt x="435" y="63"/>
                    <a:pt x="347" y="0"/>
                    <a:pt x="244" y="0"/>
                  </a:cubicBezTo>
                  <a:cubicBezTo>
                    <a:pt x="109" y="0"/>
                    <a:pt x="0" y="109"/>
                    <a:pt x="0" y="244"/>
                  </a:cubicBezTo>
                  <a:cubicBezTo>
                    <a:pt x="0" y="345"/>
                    <a:pt x="61" y="432"/>
                    <a:pt x="149" y="469"/>
                  </a:cubicBezTo>
                  <a:cubicBezTo>
                    <a:pt x="293" y="410"/>
                    <a:pt x="409" y="296"/>
                    <a:pt x="471" y="153"/>
                  </a:cubicBezTo>
                  <a:close/>
                </a:path>
              </a:pathLst>
            </a:cu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147" name="Oval 30">
              <a:extLst>
                <a:ext uri="{FF2B5EF4-FFF2-40B4-BE49-F238E27FC236}">
                  <a16:creationId xmlns="" xmlns:a16="http://schemas.microsoft.com/office/drawing/2014/main" id="{1100DDE7-28DC-4585-86BE-6907D702F665}"/>
                </a:ext>
              </a:extLst>
            </p:cNvPr>
            <p:cNvSpPr>
              <a:spLocks noChangeArrowheads="1"/>
            </p:cNvSpPr>
            <p:nvPr/>
          </p:nvSpPr>
          <p:spPr bwMode="auto">
            <a:xfrm>
              <a:off x="2540899" y="1675625"/>
              <a:ext cx="493546" cy="496329"/>
            </a:xfrm>
            <a:prstGeom prst="ellipse">
              <a:avLst/>
            </a:prstGeom>
            <a:solidFill>
              <a:srgbClr val="00B0F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5148" name="Oval 11">
              <a:extLst>
                <a:ext uri="{FF2B5EF4-FFF2-40B4-BE49-F238E27FC236}">
                  <a16:creationId xmlns="" xmlns:a16="http://schemas.microsoft.com/office/drawing/2014/main" id="{E2B149C1-3666-42E6-ACB4-23D3D0CCA2F3}"/>
                </a:ext>
              </a:extLst>
            </p:cNvPr>
            <p:cNvSpPr>
              <a:spLocks noChangeArrowheads="1"/>
            </p:cNvSpPr>
            <p:nvPr/>
          </p:nvSpPr>
          <p:spPr bwMode="auto">
            <a:xfrm>
              <a:off x="1833627" y="2696302"/>
              <a:ext cx="557332" cy="556080"/>
            </a:xfrm>
            <a:prstGeom prst="ellipse">
              <a:avLst/>
            </a:pr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5149" name="Oval 11">
              <a:extLst>
                <a:ext uri="{FF2B5EF4-FFF2-40B4-BE49-F238E27FC236}">
                  <a16:creationId xmlns="" xmlns:a16="http://schemas.microsoft.com/office/drawing/2014/main" id="{7691F14C-F033-49DE-8E74-47DFF62E1D8B}"/>
                </a:ext>
              </a:extLst>
            </p:cNvPr>
            <p:cNvSpPr>
              <a:spLocks noChangeArrowheads="1"/>
            </p:cNvSpPr>
            <p:nvPr/>
          </p:nvSpPr>
          <p:spPr bwMode="auto">
            <a:xfrm>
              <a:off x="2226489" y="2491874"/>
              <a:ext cx="249471" cy="248912"/>
            </a:xfrm>
            <a:prstGeom prst="ellipse">
              <a:avLst/>
            </a:pr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gr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编号占位符 5">
            <a:extLst>
              <a:ext uri="{FF2B5EF4-FFF2-40B4-BE49-F238E27FC236}">
                <a16:creationId xmlns="" xmlns:a16="http://schemas.microsoft.com/office/drawing/2014/main" id="{4D85C5FF-88F6-42F9-9AA7-8ABF519661F7}"/>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03E457E3-B26F-40AE-9908-BD1655D75F51}" type="slidenum">
              <a:rPr kumimoji="0" lang="en-US" altLang="zh-CN" sz="1400" smtClean="0"/>
              <a:pPr>
                <a:spcBef>
                  <a:spcPct val="0"/>
                </a:spcBef>
                <a:buClrTx/>
                <a:buSzTx/>
                <a:buFontTx/>
                <a:buNone/>
              </a:pPr>
              <a:t>20</a:t>
            </a:fld>
            <a:endParaRPr kumimoji="0" lang="en-US" altLang="zh-CN" sz="1400"/>
          </a:p>
        </p:txBody>
      </p:sp>
      <p:pic>
        <p:nvPicPr>
          <p:cNvPr id="22531" name="Picture 8">
            <a:extLst>
              <a:ext uri="{FF2B5EF4-FFF2-40B4-BE49-F238E27FC236}">
                <a16:creationId xmlns="" xmlns:a16="http://schemas.microsoft.com/office/drawing/2014/main" id="{0BCF76D8-BB84-4C13-812E-E521E6FE4E1F}"/>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112125" y="1770063"/>
            <a:ext cx="2344738" cy="3816350"/>
          </a:xfrm>
          <a:prstGeom prst="rect">
            <a:avLst/>
          </a:prstGeom>
          <a:noFill/>
          <a:ln w="9525">
            <a:solidFill>
              <a:schemeClr val="tx2"/>
            </a:solidFill>
            <a:miter lim="800000"/>
            <a:headEnd/>
            <a:tailEnd/>
          </a:ln>
          <a:extLst>
            <a:ext uri="{909E8E84-426E-40DD-AFC4-6F175D3DCCD1}">
              <a14:hiddenFill xmlns="" xmlns:a14="http://schemas.microsoft.com/office/drawing/2010/main">
                <a:solidFill>
                  <a:srgbClr val="FFFFFF"/>
                </a:solidFill>
              </a14:hiddenFill>
            </a:ext>
          </a:extLst>
        </p:spPr>
      </p:pic>
      <p:sp>
        <p:nvSpPr>
          <p:cNvPr id="22532" name="Rectangle 2">
            <a:extLst>
              <a:ext uri="{FF2B5EF4-FFF2-40B4-BE49-F238E27FC236}">
                <a16:creationId xmlns="" xmlns:a16="http://schemas.microsoft.com/office/drawing/2014/main" id="{B2BF07CF-CF56-4A0A-8868-8EF0CA8B0232}"/>
              </a:ext>
            </a:extLst>
          </p:cNvPr>
          <p:cNvSpPr>
            <a:spLocks noGrp="1" noRot="1" noChangeArrowheads="1"/>
          </p:cNvSpPr>
          <p:nvPr>
            <p:ph type="title"/>
          </p:nvPr>
        </p:nvSpPr>
        <p:spPr>
          <a:xfrm>
            <a:off x="1271588" y="360363"/>
            <a:ext cx="8208962" cy="1800225"/>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加图</a:t>
            </a:r>
            <a:r>
              <a:rPr kumimoji="0" lang="en-US" altLang="zh-CN" sz="4000" b="1">
                <a:solidFill>
                  <a:srgbClr val="000000"/>
                </a:solidFill>
                <a:latin typeface="华文中宋" panose="02010600040101010101" pitchFamily="2" charset="-122"/>
                <a:ea typeface="华文中宋" panose="02010600040101010101" pitchFamily="2" charset="-122"/>
              </a:rPr>
              <a:t>(Cato,234~149BC)</a:t>
            </a:r>
            <a:br>
              <a:rPr kumimoji="0" lang="en-US" altLang="zh-CN" sz="4000" b="1">
                <a:solidFill>
                  <a:srgbClr val="000000"/>
                </a:solidFill>
                <a:latin typeface="华文中宋" panose="02010600040101010101" pitchFamily="2" charset="-122"/>
                <a:ea typeface="华文中宋" panose="02010600040101010101" pitchFamily="2" charset="-122"/>
              </a:rPr>
            </a:br>
            <a:endParaRPr kumimoji="0" lang="en-US" altLang="zh-CN" sz="4000" b="1">
              <a:solidFill>
                <a:srgbClr val="000000"/>
              </a:solidFill>
              <a:latin typeface="华文中宋" panose="02010600040101010101" pitchFamily="2" charset="-122"/>
              <a:ea typeface="华文中宋" panose="02010600040101010101" pitchFamily="2" charset="-122"/>
            </a:endParaRPr>
          </a:p>
        </p:txBody>
      </p:sp>
      <p:sp>
        <p:nvSpPr>
          <p:cNvPr id="46083" name="Rectangle 3">
            <a:extLst>
              <a:ext uri="{FF2B5EF4-FFF2-40B4-BE49-F238E27FC236}">
                <a16:creationId xmlns="" xmlns:a16="http://schemas.microsoft.com/office/drawing/2014/main" id="{B3965852-1F8A-42C7-BE81-AEC5DE49F871}"/>
              </a:ext>
            </a:extLst>
          </p:cNvPr>
          <p:cNvSpPr>
            <a:spLocks noGrp="1" noRot="1" noChangeArrowheads="1"/>
          </p:cNvSpPr>
          <p:nvPr>
            <p:ph type="body" idx="1"/>
          </p:nvPr>
        </p:nvSpPr>
        <p:spPr>
          <a:xfrm>
            <a:off x="1847850" y="2597150"/>
            <a:ext cx="4897438" cy="2160588"/>
          </a:xfrm>
        </p:spPr>
        <p:txBody>
          <a:bodyPr/>
          <a:lstStyle/>
          <a:p>
            <a:pPr marL="88900" indent="533400" eaLnBrk="1" hangingPunct="1">
              <a:lnSpc>
                <a:spcPct val="90000"/>
              </a:lnSpc>
              <a:buFont typeface="Wingdings" panose="05000000000000000000" pitchFamily="2" charset="2"/>
              <a:buNone/>
            </a:pPr>
            <a:r>
              <a:rPr kumimoji="0" lang="zh-CN" altLang="en-US">
                <a:solidFill>
                  <a:srgbClr val="000000"/>
                </a:solidFill>
                <a:latin typeface="微软雅黑" panose="020B0503020204020204" pitchFamily="34" charset="-122"/>
                <a:ea typeface="微软雅黑" panose="020B0503020204020204" pitchFamily="34" charset="-122"/>
              </a:rPr>
              <a:t>（</a:t>
            </a:r>
            <a:r>
              <a:rPr kumimoji="0" lang="en-US" altLang="zh-CN">
                <a:solidFill>
                  <a:srgbClr val="000000"/>
                </a:solidFill>
                <a:latin typeface="微软雅黑" panose="020B0503020204020204" pitchFamily="34" charset="-122"/>
                <a:ea typeface="微软雅黑" panose="020B0503020204020204" pitchFamily="34" charset="-122"/>
              </a:rPr>
              <a:t>1</a:t>
            </a:r>
            <a:r>
              <a:rPr kumimoji="0" lang="zh-CN" altLang="en-US">
                <a:solidFill>
                  <a:srgbClr val="000000"/>
                </a:solidFill>
                <a:latin typeface="微软雅黑" panose="020B0503020204020204" pitchFamily="34" charset="-122"/>
                <a:ea typeface="微软雅黑" panose="020B0503020204020204" pitchFamily="34" charset="-122"/>
              </a:rPr>
              <a:t>）农庄的经营</a:t>
            </a:r>
            <a:endParaRPr kumimoji="0" lang="en-US" altLang="zh-CN">
              <a:solidFill>
                <a:srgbClr val="000000"/>
              </a:solidFill>
              <a:latin typeface="微软雅黑" panose="020B0503020204020204" pitchFamily="34" charset="-122"/>
              <a:ea typeface="微软雅黑" panose="020B0503020204020204" pitchFamily="34" charset="-122"/>
            </a:endParaRPr>
          </a:p>
          <a:p>
            <a:pPr marL="88900" indent="533400" eaLnBrk="1" hangingPunct="1">
              <a:lnSpc>
                <a:spcPct val="90000"/>
              </a:lnSpc>
              <a:buFont typeface="Wingdings" panose="05000000000000000000" pitchFamily="2" charset="2"/>
              <a:buNone/>
            </a:pPr>
            <a:r>
              <a:rPr kumimoji="0" lang="zh-CN" altLang="en-US">
                <a:solidFill>
                  <a:srgbClr val="000000"/>
                </a:solidFill>
                <a:latin typeface="微软雅黑" panose="020B0503020204020204" pitchFamily="34" charset="-122"/>
                <a:ea typeface="微软雅黑" panose="020B0503020204020204" pitchFamily="34" charset="-122"/>
              </a:rPr>
              <a:t>（</a:t>
            </a:r>
            <a:r>
              <a:rPr kumimoji="0" lang="en-US" altLang="zh-CN">
                <a:solidFill>
                  <a:srgbClr val="000000"/>
                </a:solidFill>
                <a:latin typeface="微软雅黑" panose="020B0503020204020204" pitchFamily="34" charset="-122"/>
                <a:ea typeface="微软雅黑" panose="020B0503020204020204" pitchFamily="34" charset="-122"/>
              </a:rPr>
              <a:t>2</a:t>
            </a:r>
            <a:r>
              <a:rPr kumimoji="0" lang="zh-CN" altLang="en-US">
                <a:solidFill>
                  <a:srgbClr val="000000"/>
                </a:solidFill>
                <a:latin typeface="微软雅黑" panose="020B0503020204020204" pitchFamily="34" charset="-122"/>
                <a:ea typeface="微软雅黑" panose="020B0503020204020204" pitchFamily="34" charset="-122"/>
              </a:rPr>
              <a:t>）将农业放在首位</a:t>
            </a:r>
            <a:endParaRPr kumimoji="0" lang="en-US" altLang="zh-CN">
              <a:solidFill>
                <a:srgbClr val="000000"/>
              </a:solidFill>
              <a:latin typeface="微软雅黑" panose="020B0503020204020204" pitchFamily="34" charset="-122"/>
              <a:ea typeface="微软雅黑" panose="020B0503020204020204" pitchFamily="34" charset="-122"/>
            </a:endParaRPr>
          </a:p>
          <a:p>
            <a:pPr marL="88900" indent="533400" eaLnBrk="1" hangingPunct="1">
              <a:lnSpc>
                <a:spcPct val="90000"/>
              </a:lnSpc>
              <a:buFont typeface="Wingdings" panose="05000000000000000000" pitchFamily="2" charset="2"/>
              <a:buNone/>
            </a:pPr>
            <a:r>
              <a:rPr kumimoji="0" lang="zh-CN" altLang="en-US">
                <a:solidFill>
                  <a:srgbClr val="000000"/>
                </a:solidFill>
                <a:latin typeface="微软雅黑" panose="020B0503020204020204" pitchFamily="34" charset="-122"/>
                <a:ea typeface="微软雅黑" panose="020B0503020204020204" pitchFamily="34" charset="-122"/>
              </a:rPr>
              <a:t>（</a:t>
            </a:r>
            <a:r>
              <a:rPr kumimoji="0" lang="en-US" altLang="zh-CN">
                <a:solidFill>
                  <a:srgbClr val="000000"/>
                </a:solidFill>
                <a:latin typeface="微软雅黑" panose="020B0503020204020204" pitchFamily="34" charset="-122"/>
                <a:ea typeface="微软雅黑" panose="020B0503020204020204" pitchFamily="34" charset="-122"/>
              </a:rPr>
              <a:t>3</a:t>
            </a:r>
            <a:r>
              <a:rPr kumimoji="0" lang="zh-CN" altLang="en-US">
                <a:solidFill>
                  <a:srgbClr val="000000"/>
                </a:solidFill>
                <a:latin typeface="微软雅黑" panose="020B0503020204020204" pitchFamily="34" charset="-122"/>
                <a:ea typeface="微软雅黑" panose="020B0503020204020204" pitchFamily="34" charset="-122"/>
              </a:rPr>
              <a:t>）奴隶的管理</a:t>
            </a:r>
            <a:endParaRPr kumimoji="0" lang="en-US" altLang="zh-CN">
              <a:solidFill>
                <a:srgbClr val="000000"/>
              </a:solidFill>
              <a:latin typeface="微软雅黑" panose="020B0503020204020204" pitchFamily="34" charset="-122"/>
              <a:ea typeface="微软雅黑" panose="020B0503020204020204" pitchFamily="34" charset="-122"/>
            </a:endParaRPr>
          </a:p>
          <a:p>
            <a:pPr marL="88900" indent="533400" eaLnBrk="1" hangingPunct="1">
              <a:lnSpc>
                <a:spcPct val="90000"/>
              </a:lnSpc>
              <a:buFont typeface="Wingdings" panose="05000000000000000000" pitchFamily="2" charset="2"/>
              <a:buNone/>
            </a:pPr>
            <a:r>
              <a:rPr kumimoji="0" lang="zh-CN" altLang="en-US">
                <a:solidFill>
                  <a:srgbClr val="000000"/>
                </a:solidFill>
                <a:latin typeface="微软雅黑" panose="020B0503020204020204" pitchFamily="34" charset="-122"/>
                <a:ea typeface="微软雅黑" panose="020B0503020204020204" pitchFamily="34" charset="-122"/>
              </a:rPr>
              <a:t>　　　　　　　　　　</a:t>
            </a:r>
            <a:r>
              <a:rPr kumimoji="0" lang="zh-CN" altLang="en-US" b="1">
                <a:solidFill>
                  <a:srgbClr val="000000"/>
                </a:solidFill>
                <a:latin typeface="华文中宋" panose="02010600040101010101" pitchFamily="2" charset="-122"/>
                <a:ea typeface="华文中宋" panose="02010600040101010101" pitchFamily="2" charset="-122"/>
              </a:rPr>
              <a:t>　　</a:t>
            </a:r>
          </a:p>
        </p:txBody>
      </p:sp>
      <p:sp>
        <p:nvSpPr>
          <p:cNvPr id="46087" name="Rectangle 7">
            <a:extLst>
              <a:ext uri="{FF2B5EF4-FFF2-40B4-BE49-F238E27FC236}">
                <a16:creationId xmlns="" xmlns:a16="http://schemas.microsoft.com/office/drawing/2014/main" id="{5D38873B-D2C7-4592-A40B-931F483E6741}"/>
              </a:ext>
            </a:extLst>
          </p:cNvPr>
          <p:cNvSpPr>
            <a:spLocks noChangeArrowheads="1"/>
          </p:cNvSpPr>
          <p:nvPr/>
        </p:nvSpPr>
        <p:spPr bwMode="auto">
          <a:xfrm>
            <a:off x="8153400" y="5580063"/>
            <a:ext cx="2303463" cy="574675"/>
          </a:xfrm>
          <a:prstGeom prst="rect">
            <a:avLst/>
          </a:prstGeom>
          <a:solidFill>
            <a:schemeClr val="accent1"/>
          </a:solidFill>
          <a:ln w="9525">
            <a:solidFill>
              <a:schemeClr val="bg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en-US" altLang="zh-CN" sz="1800" b="1">
                <a:solidFill>
                  <a:srgbClr val="FF0000"/>
                </a:solidFill>
              </a:rPr>
              <a:t>《</a:t>
            </a:r>
            <a:r>
              <a:rPr kumimoji="0" lang="zh-CN" altLang="en-US" sz="1800" b="1">
                <a:solidFill>
                  <a:srgbClr val="FF0000"/>
                </a:solidFill>
              </a:rPr>
              <a:t>论农业</a:t>
            </a:r>
            <a:r>
              <a:rPr kumimoji="0" lang="en-US" altLang="zh-CN" sz="1800" b="1">
                <a:solidFill>
                  <a:srgbClr val="FF0000"/>
                </a:solidFill>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6087"/>
                                        </p:tgtEl>
                                        <p:attrNameLst>
                                          <p:attrName>style.visibility</p:attrName>
                                        </p:attrNameLst>
                                      </p:cBhvr>
                                      <p:to>
                                        <p:strVal val="visible"/>
                                      </p:to>
                                    </p:set>
                                    <p:anim calcmode="lin" valueType="num">
                                      <p:cBhvr additive="base">
                                        <p:cTn id="7" dur="3000" fill="hold"/>
                                        <p:tgtEl>
                                          <p:spTgt spid="46087"/>
                                        </p:tgtEl>
                                        <p:attrNameLst>
                                          <p:attrName>ppt_x</p:attrName>
                                        </p:attrNameLst>
                                      </p:cBhvr>
                                      <p:tavLst>
                                        <p:tav tm="0">
                                          <p:val>
                                            <p:strVal val="1+#ppt_w/2"/>
                                          </p:val>
                                        </p:tav>
                                        <p:tav tm="100000">
                                          <p:val>
                                            <p:strVal val="#ppt_x"/>
                                          </p:val>
                                        </p:tav>
                                      </p:tavLst>
                                    </p:anim>
                                    <p:anim calcmode="lin" valueType="num">
                                      <p:cBhvr additive="base">
                                        <p:cTn id="8" dur="3000" fill="hold"/>
                                        <p:tgtEl>
                                          <p:spTgt spid="4608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6083">
                                            <p:txEl>
                                              <p:pRg st="0" end="0"/>
                                            </p:txEl>
                                          </p:spTgt>
                                        </p:tgtEl>
                                        <p:attrNameLst>
                                          <p:attrName>style.visibility</p:attrName>
                                        </p:attrNameLst>
                                      </p:cBhvr>
                                      <p:to>
                                        <p:strVal val="visible"/>
                                      </p:to>
                                    </p:set>
                                    <p:anim calcmode="lin" valueType="num">
                                      <p:cBhvr additive="base">
                                        <p:cTn id="13" dur="3000" fill="hold"/>
                                        <p:tgtEl>
                                          <p:spTgt spid="46083">
                                            <p:txEl>
                                              <p:pRg st="0" end="0"/>
                                            </p:txEl>
                                          </p:spTgt>
                                        </p:tgtEl>
                                        <p:attrNameLst>
                                          <p:attrName>ppt_x</p:attrName>
                                        </p:attrNameLst>
                                      </p:cBhvr>
                                      <p:tavLst>
                                        <p:tav tm="0">
                                          <p:val>
                                            <p:strVal val="#ppt_x"/>
                                          </p:val>
                                        </p:tav>
                                        <p:tav tm="100000">
                                          <p:val>
                                            <p:strVal val="#ppt_x"/>
                                          </p:val>
                                        </p:tav>
                                      </p:tavLst>
                                    </p:anim>
                                    <p:anim calcmode="lin" valueType="num">
                                      <p:cBhvr additive="base">
                                        <p:cTn id="14" dur="3000" fill="hold"/>
                                        <p:tgtEl>
                                          <p:spTgt spid="4608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6083">
                                            <p:txEl>
                                              <p:pRg st="1" end="1"/>
                                            </p:txEl>
                                          </p:spTgt>
                                        </p:tgtEl>
                                        <p:attrNameLst>
                                          <p:attrName>style.visibility</p:attrName>
                                        </p:attrNameLst>
                                      </p:cBhvr>
                                      <p:to>
                                        <p:strVal val="visible"/>
                                      </p:to>
                                    </p:set>
                                    <p:anim calcmode="lin" valueType="num">
                                      <p:cBhvr additive="base">
                                        <p:cTn id="19" dur="3000" fill="hold"/>
                                        <p:tgtEl>
                                          <p:spTgt spid="46083">
                                            <p:txEl>
                                              <p:pRg st="1" end="1"/>
                                            </p:txEl>
                                          </p:spTgt>
                                        </p:tgtEl>
                                        <p:attrNameLst>
                                          <p:attrName>ppt_x</p:attrName>
                                        </p:attrNameLst>
                                      </p:cBhvr>
                                      <p:tavLst>
                                        <p:tav tm="0">
                                          <p:val>
                                            <p:strVal val="#ppt_x"/>
                                          </p:val>
                                        </p:tav>
                                        <p:tav tm="100000">
                                          <p:val>
                                            <p:strVal val="#ppt_x"/>
                                          </p:val>
                                        </p:tav>
                                      </p:tavLst>
                                    </p:anim>
                                    <p:anim calcmode="lin" valueType="num">
                                      <p:cBhvr additive="base">
                                        <p:cTn id="20" dur="3000" fill="hold"/>
                                        <p:tgtEl>
                                          <p:spTgt spid="4608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6083">
                                            <p:txEl>
                                              <p:pRg st="2" end="2"/>
                                            </p:txEl>
                                          </p:spTgt>
                                        </p:tgtEl>
                                        <p:attrNameLst>
                                          <p:attrName>style.visibility</p:attrName>
                                        </p:attrNameLst>
                                      </p:cBhvr>
                                      <p:to>
                                        <p:strVal val="visible"/>
                                      </p:to>
                                    </p:set>
                                    <p:anim calcmode="lin" valueType="num">
                                      <p:cBhvr additive="base">
                                        <p:cTn id="25" dur="3000" fill="hold"/>
                                        <p:tgtEl>
                                          <p:spTgt spid="46083">
                                            <p:txEl>
                                              <p:pRg st="2" end="2"/>
                                            </p:txEl>
                                          </p:spTgt>
                                        </p:tgtEl>
                                        <p:attrNameLst>
                                          <p:attrName>ppt_x</p:attrName>
                                        </p:attrNameLst>
                                      </p:cBhvr>
                                      <p:tavLst>
                                        <p:tav tm="0">
                                          <p:val>
                                            <p:strVal val="#ppt_x"/>
                                          </p:val>
                                        </p:tav>
                                        <p:tav tm="100000">
                                          <p:val>
                                            <p:strVal val="#ppt_x"/>
                                          </p:val>
                                        </p:tav>
                                      </p:tavLst>
                                    </p:anim>
                                    <p:anim calcmode="lin" valueType="num">
                                      <p:cBhvr additive="base">
                                        <p:cTn id="26" dur="3000" fill="hold"/>
                                        <p:tgtEl>
                                          <p:spTgt spid="4608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46083">
                                            <p:txEl>
                                              <p:pRg st="3" end="3"/>
                                            </p:txEl>
                                          </p:spTgt>
                                        </p:tgtEl>
                                        <p:attrNameLst>
                                          <p:attrName>style.visibility</p:attrName>
                                        </p:attrNameLst>
                                      </p:cBhvr>
                                      <p:to>
                                        <p:strVal val="visible"/>
                                      </p:to>
                                    </p:set>
                                    <p:anim calcmode="lin" valueType="num">
                                      <p:cBhvr additive="base">
                                        <p:cTn id="31" dur="3000" fill="hold"/>
                                        <p:tgtEl>
                                          <p:spTgt spid="46083">
                                            <p:txEl>
                                              <p:pRg st="3" end="3"/>
                                            </p:txEl>
                                          </p:spTgt>
                                        </p:tgtEl>
                                        <p:attrNameLst>
                                          <p:attrName>ppt_x</p:attrName>
                                        </p:attrNameLst>
                                      </p:cBhvr>
                                      <p:tavLst>
                                        <p:tav tm="0">
                                          <p:val>
                                            <p:strVal val="#ppt_x"/>
                                          </p:val>
                                        </p:tav>
                                        <p:tav tm="100000">
                                          <p:val>
                                            <p:strVal val="#ppt_x"/>
                                          </p:val>
                                        </p:tav>
                                      </p:tavLst>
                                    </p:anim>
                                    <p:anim calcmode="lin" valueType="num">
                                      <p:cBhvr additive="base">
                                        <p:cTn id="32" dur="3000" fill="hold"/>
                                        <p:tgtEl>
                                          <p:spTgt spid="4608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编号占位符 5">
            <a:extLst>
              <a:ext uri="{FF2B5EF4-FFF2-40B4-BE49-F238E27FC236}">
                <a16:creationId xmlns="" xmlns:a16="http://schemas.microsoft.com/office/drawing/2014/main" id="{C9A1EB61-DCE0-461D-87F8-931100AD0400}"/>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10B3F659-89BC-469C-96E0-7E31828FD268}" type="slidenum">
              <a:rPr kumimoji="0" lang="en-US" altLang="zh-CN" sz="1400" smtClean="0"/>
              <a:pPr>
                <a:spcBef>
                  <a:spcPct val="0"/>
                </a:spcBef>
                <a:buClrTx/>
                <a:buSzTx/>
                <a:buFontTx/>
                <a:buNone/>
              </a:pPr>
              <a:t>21</a:t>
            </a:fld>
            <a:endParaRPr kumimoji="0" lang="en-US" altLang="zh-CN" sz="1400"/>
          </a:p>
        </p:txBody>
      </p:sp>
      <p:sp>
        <p:nvSpPr>
          <p:cNvPr id="23555" name="Rectangle 2">
            <a:extLst>
              <a:ext uri="{FF2B5EF4-FFF2-40B4-BE49-F238E27FC236}">
                <a16:creationId xmlns="" xmlns:a16="http://schemas.microsoft.com/office/drawing/2014/main" id="{1D8AFD2A-318A-497B-96FE-0D52916FDA51}"/>
              </a:ext>
            </a:extLst>
          </p:cNvPr>
          <p:cNvSpPr>
            <a:spLocks noGrp="1" noRot="1" noChangeArrowheads="1"/>
          </p:cNvSpPr>
          <p:nvPr>
            <p:ph type="title"/>
          </p:nvPr>
        </p:nvSpPr>
        <p:spPr>
          <a:xfrm>
            <a:off x="1847850" y="517525"/>
            <a:ext cx="8229600" cy="1366838"/>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瓦罗</a:t>
            </a:r>
            <a:r>
              <a:rPr kumimoji="0" lang="en-US" altLang="zh-CN" sz="4000" b="1">
                <a:solidFill>
                  <a:srgbClr val="000000"/>
                </a:solidFill>
                <a:latin typeface="华文中宋" panose="02010600040101010101" pitchFamily="2" charset="-122"/>
                <a:ea typeface="华文中宋" panose="02010600040101010101" pitchFamily="2" charset="-122"/>
              </a:rPr>
              <a:t>(Varro</a:t>
            </a:r>
            <a:r>
              <a:rPr kumimoji="0" lang="zh-CN" altLang="en-US" sz="4000" b="1">
                <a:solidFill>
                  <a:srgbClr val="000000"/>
                </a:solidFill>
                <a:latin typeface="华文中宋" panose="02010600040101010101" pitchFamily="2" charset="-122"/>
                <a:ea typeface="华文中宋" panose="02010600040101010101" pitchFamily="2" charset="-122"/>
              </a:rPr>
              <a:t>，</a:t>
            </a:r>
            <a:r>
              <a:rPr kumimoji="0" lang="en-US" altLang="zh-CN" sz="4000" b="1">
                <a:solidFill>
                  <a:srgbClr val="000000"/>
                </a:solidFill>
                <a:latin typeface="华文中宋" panose="02010600040101010101" pitchFamily="2" charset="-122"/>
                <a:ea typeface="华文中宋" panose="02010600040101010101" pitchFamily="2" charset="-122"/>
              </a:rPr>
              <a:t>116~27BC)</a:t>
            </a:r>
          </a:p>
        </p:txBody>
      </p:sp>
      <p:sp>
        <p:nvSpPr>
          <p:cNvPr id="47107" name="Rectangle 3">
            <a:extLst>
              <a:ext uri="{FF2B5EF4-FFF2-40B4-BE49-F238E27FC236}">
                <a16:creationId xmlns="" xmlns:a16="http://schemas.microsoft.com/office/drawing/2014/main" id="{0F01B4F6-82FE-4716-9E16-FE95DAE80431}"/>
              </a:ext>
            </a:extLst>
          </p:cNvPr>
          <p:cNvSpPr>
            <a:spLocks noGrp="1" noRot="1" noChangeArrowheads="1"/>
          </p:cNvSpPr>
          <p:nvPr>
            <p:ph type="body" idx="1"/>
          </p:nvPr>
        </p:nvSpPr>
        <p:spPr>
          <a:xfrm>
            <a:off x="2424113" y="2584450"/>
            <a:ext cx="7778750" cy="1895475"/>
          </a:xfrm>
        </p:spPr>
        <p:txBody>
          <a:bodyPr/>
          <a:lstStyle/>
          <a:p>
            <a:pPr eaLnBrk="1" hangingPunct="1">
              <a:buFont typeface="Wingdings" panose="05000000000000000000" pitchFamily="2" charset="2"/>
              <a:buNone/>
            </a:pPr>
            <a:r>
              <a:rPr kumimoji="0" lang="zh-CN" altLang="en-US">
                <a:solidFill>
                  <a:srgbClr val="000000"/>
                </a:solidFill>
                <a:latin typeface="微软雅黑" panose="020B0503020204020204" pitchFamily="34" charset="-122"/>
                <a:ea typeface="微软雅黑" panose="020B0503020204020204" pitchFamily="34" charset="-122"/>
              </a:rPr>
              <a:t>（</a:t>
            </a:r>
            <a:r>
              <a:rPr kumimoji="0" lang="en-US" altLang="zh-CN">
                <a:solidFill>
                  <a:srgbClr val="000000"/>
                </a:solidFill>
                <a:latin typeface="微软雅黑" panose="020B0503020204020204" pitchFamily="34" charset="-122"/>
                <a:ea typeface="微软雅黑" panose="020B0503020204020204" pitchFamily="34" charset="-122"/>
              </a:rPr>
              <a:t>1</a:t>
            </a:r>
            <a:r>
              <a:rPr kumimoji="0" lang="zh-CN" altLang="en-US">
                <a:solidFill>
                  <a:srgbClr val="000000"/>
                </a:solidFill>
                <a:latin typeface="微软雅黑" panose="020B0503020204020204" pitchFamily="34" charset="-122"/>
                <a:ea typeface="微软雅黑" panose="020B0503020204020204" pitchFamily="34" charset="-122"/>
              </a:rPr>
              <a:t>）引入成本</a:t>
            </a:r>
            <a:r>
              <a:rPr kumimoji="0" lang="en-US" altLang="zh-CN">
                <a:solidFill>
                  <a:srgbClr val="000000"/>
                </a:solidFill>
                <a:latin typeface="微软雅黑" panose="020B0503020204020204" pitchFamily="34" charset="-122"/>
                <a:ea typeface="微软雅黑" panose="020B0503020204020204" pitchFamily="34" charset="-122"/>
              </a:rPr>
              <a:t>—</a:t>
            </a:r>
            <a:r>
              <a:rPr kumimoji="0" lang="zh-CN" altLang="en-US">
                <a:solidFill>
                  <a:srgbClr val="000000"/>
                </a:solidFill>
                <a:latin typeface="微软雅黑" panose="020B0503020204020204" pitchFamily="34" charset="-122"/>
                <a:ea typeface="微软雅黑" panose="020B0503020204020204" pitchFamily="34" charset="-122"/>
              </a:rPr>
              <a:t>收益观念</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kumimoji="0" lang="zh-CN" altLang="en-US">
                <a:solidFill>
                  <a:srgbClr val="000000"/>
                </a:solidFill>
                <a:latin typeface="微软雅黑" panose="020B0503020204020204" pitchFamily="34" charset="-122"/>
                <a:ea typeface="微软雅黑" panose="020B0503020204020204" pitchFamily="34" charset="-122"/>
              </a:rPr>
              <a:t>（</a:t>
            </a:r>
            <a:r>
              <a:rPr kumimoji="0" lang="en-US" altLang="zh-CN">
                <a:solidFill>
                  <a:srgbClr val="000000"/>
                </a:solidFill>
                <a:latin typeface="微软雅黑" panose="020B0503020204020204" pitchFamily="34" charset="-122"/>
                <a:ea typeface="微软雅黑" panose="020B0503020204020204" pitchFamily="34" charset="-122"/>
              </a:rPr>
              <a:t>2</a:t>
            </a:r>
            <a:r>
              <a:rPr kumimoji="0" lang="zh-CN" altLang="en-US">
                <a:solidFill>
                  <a:srgbClr val="000000"/>
                </a:solidFill>
                <a:latin typeface="微软雅黑" panose="020B0503020204020204" pitchFamily="34" charset="-122"/>
                <a:ea typeface="微软雅黑" panose="020B0503020204020204" pitchFamily="34" charset="-122"/>
              </a:rPr>
              <a:t>）更先进的奴隶管理　　　　　　　　　　　　　</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endParaRPr kumimoji="0" lang="zh-CN" altLang="en-US" b="1">
              <a:solidFill>
                <a:srgbClr val="000000"/>
              </a:solidFill>
              <a:ea typeface="华文中宋" panose="02010600040101010101" pitchFamily="2" charset="-122"/>
            </a:endParaRPr>
          </a:p>
        </p:txBody>
      </p:sp>
      <p:sp>
        <p:nvSpPr>
          <p:cNvPr id="47111" name="Text Box 7">
            <a:extLst>
              <a:ext uri="{FF2B5EF4-FFF2-40B4-BE49-F238E27FC236}">
                <a16:creationId xmlns="" xmlns:a16="http://schemas.microsoft.com/office/drawing/2014/main" id="{F53A4632-C2CD-4DD5-8125-BBE705762FCB}"/>
              </a:ext>
            </a:extLst>
          </p:cNvPr>
          <p:cNvSpPr txBox="1">
            <a:spLocks noChangeArrowheads="1"/>
          </p:cNvSpPr>
          <p:nvPr/>
        </p:nvSpPr>
        <p:spPr bwMode="auto">
          <a:xfrm>
            <a:off x="2422843" y="4060825"/>
            <a:ext cx="6911975" cy="2073275"/>
          </a:xfrm>
          <a:prstGeom prst="rect">
            <a:avLst/>
          </a:prstGeom>
          <a:noFill/>
          <a:ln>
            <a:noFill/>
          </a:ln>
          <a:effectLst/>
          <a:extLst>
            <a:ext uri="{909E8E84-426E-40dd-AFC4-6F175D3DCCD1}"/>
            <a:ext uri="{91240B29-F687-4f45-9708-019B960494DF}"/>
            <a:ext uri="{AF507438-7753-43e0-B8FC-AC1667EBCBE1}"/>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defRPr/>
            </a:pPr>
            <a:r>
              <a:rPr kumimoji="0" lang="en-US" altLang="zh-CN" sz="2000" b="1">
                <a:solidFill>
                  <a:schemeClr val="folHlink"/>
                </a:solidFill>
                <a:effectLst>
                  <a:outerShdw blurRad="38100" dist="38100" dir="2700000" algn="tl">
                    <a:srgbClr val="000000">
                      <a:alpha val="43137"/>
                    </a:srgbClr>
                  </a:outerShdw>
                </a:effectLst>
              </a:rPr>
              <a:t>       </a:t>
            </a:r>
            <a:r>
              <a:rPr kumimoji="0" lang="zh-CN" altLang="en-US" sz="2000" b="1">
                <a:solidFill>
                  <a:srgbClr val="0070C0"/>
                </a:solidFill>
                <a:effectLst>
                  <a:outerShdw blurRad="38100" dist="38100" dir="2700000" algn="tl">
                    <a:srgbClr val="000000">
                      <a:alpha val="43137"/>
                    </a:srgbClr>
                  </a:outerShdw>
                </a:effectLst>
              </a:rPr>
              <a:t>我亲爱的丰达妮亚</a:t>
            </a:r>
            <a:r>
              <a:rPr kumimoji="0" lang="en-US" altLang="zh-CN" sz="2000" b="1">
                <a:solidFill>
                  <a:srgbClr val="0070C0"/>
                </a:solidFill>
                <a:effectLst>
                  <a:outerShdw blurRad="38100" dist="38100" dir="2700000" algn="tl">
                    <a:srgbClr val="000000">
                      <a:alpha val="43137"/>
                    </a:srgbClr>
                  </a:outerShdw>
                </a:effectLst>
              </a:rPr>
              <a:t>,</a:t>
            </a:r>
            <a:r>
              <a:rPr kumimoji="0" lang="zh-CN" altLang="en-US" sz="2000" b="1">
                <a:solidFill>
                  <a:srgbClr val="0070C0"/>
                </a:solidFill>
                <a:effectLst>
                  <a:outerShdw blurRad="38100" dist="38100" dir="2700000" algn="tl">
                    <a:srgbClr val="000000">
                      <a:alpha val="43137"/>
                    </a:srgbClr>
                  </a:outerShdw>
                </a:effectLst>
              </a:rPr>
              <a:t>如果我有闲暇，我是会把这篇论文写得更漂亮些的，可是既然没有闲暇，我就只能象个时间紧迫的人那样去做了。人们说，一个人就象个气泡一样；如果真是这样，这个说法对老人必然更如此了。我已经八十岁了，这就提醒我，必须打好行装，随时准备离开这个世界。</a:t>
            </a:r>
            <a:endParaRPr kumimoji="0" lang="en-US" altLang="zh-CN" sz="2000" b="1">
              <a:solidFill>
                <a:srgbClr val="0070C0"/>
              </a:solidFill>
              <a:effectLst>
                <a:outerShdw blurRad="38100" dist="38100" dir="2700000" algn="tl">
                  <a:srgbClr val="000000">
                    <a:alpha val="43137"/>
                  </a:srgbClr>
                </a:outerShdw>
              </a:effectLst>
            </a:endParaRPr>
          </a:p>
          <a:p>
            <a:pPr eaLnBrk="1" hangingPunct="1">
              <a:spcBef>
                <a:spcPct val="50000"/>
              </a:spcBef>
              <a:defRPr/>
            </a:pPr>
            <a:endParaRPr kumimoji="0" lang="zh-CN" altLang="en-US" sz="2000" b="1">
              <a:solidFill>
                <a:srgbClr val="FF66FF"/>
              </a:solidFill>
              <a:effectLst>
                <a:outerShdw blurRad="38100" dist="38100" dir="2700000" algn="tl">
                  <a:srgbClr val="000000"/>
                </a:outerShdw>
              </a:effectLst>
            </a:endParaRPr>
          </a:p>
        </p:txBody>
      </p:sp>
      <p:sp>
        <p:nvSpPr>
          <p:cNvPr id="23558" name="Text Box 9">
            <a:extLst>
              <a:ext uri="{FF2B5EF4-FFF2-40B4-BE49-F238E27FC236}">
                <a16:creationId xmlns="" xmlns:a16="http://schemas.microsoft.com/office/drawing/2014/main" id="{323EC818-3E67-46AB-AE3F-DCF894AF54F4}"/>
              </a:ext>
            </a:extLst>
          </p:cNvPr>
          <p:cNvSpPr txBox="1">
            <a:spLocks noChangeArrowheads="1"/>
          </p:cNvSpPr>
          <p:nvPr/>
        </p:nvSpPr>
        <p:spPr bwMode="auto">
          <a:xfrm>
            <a:off x="7732713" y="4730750"/>
            <a:ext cx="1841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7111">
                                            <p:txEl>
                                              <p:pRg st="0" end="0"/>
                                            </p:txEl>
                                          </p:spTgt>
                                        </p:tgtEl>
                                        <p:attrNameLst>
                                          <p:attrName>style.visibility</p:attrName>
                                        </p:attrNameLst>
                                      </p:cBhvr>
                                      <p:to>
                                        <p:strVal val="visible"/>
                                      </p:to>
                                    </p:set>
                                    <p:anim calcmode="lin" valueType="num">
                                      <p:cBhvr additive="base">
                                        <p:cTn id="7" dur="5000" fill="hold"/>
                                        <p:tgtEl>
                                          <p:spTgt spid="47111">
                                            <p:txEl>
                                              <p:pRg st="0" end="0"/>
                                            </p:txEl>
                                          </p:spTgt>
                                        </p:tgtEl>
                                        <p:attrNameLst>
                                          <p:attrName>ppt_x</p:attrName>
                                        </p:attrNameLst>
                                      </p:cBhvr>
                                      <p:tavLst>
                                        <p:tav tm="0">
                                          <p:val>
                                            <p:strVal val="#ppt_x"/>
                                          </p:val>
                                        </p:tav>
                                        <p:tav tm="100000">
                                          <p:val>
                                            <p:strVal val="#ppt_x"/>
                                          </p:val>
                                        </p:tav>
                                      </p:tavLst>
                                    </p:anim>
                                    <p:anim calcmode="lin" valueType="num">
                                      <p:cBhvr additive="base">
                                        <p:cTn id="8" dur="5000" fill="hold"/>
                                        <p:tgtEl>
                                          <p:spTgt spid="471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xit" presetSubtype="2" fill="hold" nodeType="clickEffect">
                                  <p:stCondLst>
                                    <p:cond delay="0"/>
                                  </p:stCondLst>
                                  <p:childTnLst>
                                    <p:anim calcmode="lin" valueType="num">
                                      <p:cBhvr additive="base">
                                        <p:cTn id="12" dur="5000"/>
                                        <p:tgtEl>
                                          <p:spTgt spid="47111">
                                            <p:txEl>
                                              <p:pRg st="0" end="0"/>
                                            </p:txEl>
                                          </p:spTgt>
                                        </p:tgtEl>
                                        <p:attrNameLst>
                                          <p:attrName>ppt_x</p:attrName>
                                        </p:attrNameLst>
                                      </p:cBhvr>
                                      <p:tavLst>
                                        <p:tav tm="0">
                                          <p:val>
                                            <p:strVal val="ppt_x"/>
                                          </p:val>
                                        </p:tav>
                                        <p:tav tm="100000">
                                          <p:val>
                                            <p:strVal val="1+ppt_w/2"/>
                                          </p:val>
                                        </p:tav>
                                      </p:tavLst>
                                    </p:anim>
                                    <p:anim calcmode="lin" valueType="num">
                                      <p:cBhvr additive="base">
                                        <p:cTn id="13" dur="5000"/>
                                        <p:tgtEl>
                                          <p:spTgt spid="47111">
                                            <p:txEl>
                                              <p:pRg st="0" end="0"/>
                                            </p:txEl>
                                          </p:spTgt>
                                        </p:tgtEl>
                                        <p:attrNameLst>
                                          <p:attrName>ppt_y</p:attrName>
                                        </p:attrNameLst>
                                      </p:cBhvr>
                                      <p:tavLst>
                                        <p:tav tm="0">
                                          <p:val>
                                            <p:strVal val="ppt_y"/>
                                          </p:val>
                                        </p:tav>
                                        <p:tav tm="100000">
                                          <p:val>
                                            <p:strVal val="ppt_y"/>
                                          </p:val>
                                        </p:tav>
                                      </p:tavLst>
                                    </p:anim>
                                    <p:set>
                                      <p:cBhvr>
                                        <p:cTn id="14" dur="1" fill="hold">
                                          <p:stCondLst>
                                            <p:cond delay="4999"/>
                                          </p:stCondLst>
                                        </p:cTn>
                                        <p:tgtEl>
                                          <p:spTgt spid="47111">
                                            <p:txEl>
                                              <p:pRg st="0" end="0"/>
                                            </p:txEl>
                                          </p:spTgt>
                                        </p:tgtEl>
                                        <p:attrNameLst>
                                          <p:attrName>style.visibility</p:attrName>
                                        </p:attrNameLst>
                                      </p:cBhvr>
                                      <p:to>
                                        <p:strVal val="hidden"/>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7107">
                                            <p:txEl>
                                              <p:pRg st="0" end="0"/>
                                            </p:txEl>
                                          </p:spTgt>
                                        </p:tgtEl>
                                        <p:attrNameLst>
                                          <p:attrName>style.visibility</p:attrName>
                                        </p:attrNameLst>
                                      </p:cBhvr>
                                      <p:to>
                                        <p:strVal val="visible"/>
                                      </p:to>
                                    </p:set>
                                    <p:anim calcmode="lin" valueType="num">
                                      <p:cBhvr additive="base">
                                        <p:cTn id="19" dur="3000" fill="hold"/>
                                        <p:tgtEl>
                                          <p:spTgt spid="47107">
                                            <p:txEl>
                                              <p:pRg st="0" end="0"/>
                                            </p:txEl>
                                          </p:spTgt>
                                        </p:tgtEl>
                                        <p:attrNameLst>
                                          <p:attrName>ppt_x</p:attrName>
                                        </p:attrNameLst>
                                      </p:cBhvr>
                                      <p:tavLst>
                                        <p:tav tm="0">
                                          <p:val>
                                            <p:strVal val="#ppt_x"/>
                                          </p:val>
                                        </p:tav>
                                        <p:tav tm="100000">
                                          <p:val>
                                            <p:strVal val="#ppt_x"/>
                                          </p:val>
                                        </p:tav>
                                      </p:tavLst>
                                    </p:anim>
                                    <p:anim calcmode="lin" valueType="num">
                                      <p:cBhvr additive="base">
                                        <p:cTn id="20" dur="3000" fill="hold"/>
                                        <p:tgtEl>
                                          <p:spTgt spid="471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7107">
                                            <p:txEl>
                                              <p:pRg st="1" end="1"/>
                                            </p:txEl>
                                          </p:spTgt>
                                        </p:tgtEl>
                                        <p:attrNameLst>
                                          <p:attrName>style.visibility</p:attrName>
                                        </p:attrNameLst>
                                      </p:cBhvr>
                                      <p:to>
                                        <p:strVal val="visible"/>
                                      </p:to>
                                    </p:set>
                                    <p:anim calcmode="lin" valueType="num">
                                      <p:cBhvr additive="base">
                                        <p:cTn id="25" dur="3000" fill="hold"/>
                                        <p:tgtEl>
                                          <p:spTgt spid="47107">
                                            <p:txEl>
                                              <p:pRg st="1" end="1"/>
                                            </p:txEl>
                                          </p:spTgt>
                                        </p:tgtEl>
                                        <p:attrNameLst>
                                          <p:attrName>ppt_x</p:attrName>
                                        </p:attrNameLst>
                                      </p:cBhvr>
                                      <p:tavLst>
                                        <p:tav tm="0">
                                          <p:val>
                                            <p:strVal val="#ppt_x"/>
                                          </p:val>
                                        </p:tav>
                                        <p:tav tm="100000">
                                          <p:val>
                                            <p:strVal val="#ppt_x"/>
                                          </p:val>
                                        </p:tav>
                                      </p:tavLst>
                                    </p:anim>
                                    <p:anim calcmode="lin" valueType="num">
                                      <p:cBhvr additive="base">
                                        <p:cTn id="26" dur="3000" fill="hold"/>
                                        <p:tgtEl>
                                          <p:spTgt spid="4710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5" name="内容占位符 4"/>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3096684" y="1600200"/>
            <a:ext cx="5998633" cy="4498975"/>
          </a:xfrm>
        </p:spPr>
      </p:pic>
      <p:sp>
        <p:nvSpPr>
          <p:cNvPr id="4" name="灯片编号占位符 3"/>
          <p:cNvSpPr>
            <a:spLocks noGrp="1"/>
          </p:cNvSpPr>
          <p:nvPr>
            <p:ph type="sldNum" sz="quarter" idx="12"/>
          </p:nvPr>
        </p:nvSpPr>
        <p:spPr/>
        <p:txBody>
          <a:bodyPr/>
          <a:lstStyle/>
          <a:p>
            <a:pPr>
              <a:defRPr/>
            </a:pPr>
            <a:fld id="{4FF64972-7306-4A8E-9156-208E59CA074A}" type="slidenum">
              <a:rPr lang="en-US" altLang="zh-CN" smtClean="0"/>
              <a:pPr>
                <a:defRPr/>
              </a:pPr>
              <a:t>22</a:t>
            </a:fld>
            <a:endParaRPr lang="en-US" altLang="zh-CN"/>
          </a:p>
        </p:txBody>
      </p:sp>
    </p:spTree>
    <p:extLst>
      <p:ext uri="{BB962C8B-B14F-4D97-AF65-F5344CB8AC3E}">
        <p14:creationId xmlns="" xmlns:p14="http://schemas.microsoft.com/office/powerpoint/2010/main" val="998498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幻灯片编号占位符 5">
            <a:extLst>
              <a:ext uri="{FF2B5EF4-FFF2-40B4-BE49-F238E27FC236}">
                <a16:creationId xmlns="" xmlns:a16="http://schemas.microsoft.com/office/drawing/2014/main" id="{4DA56E5C-C3B7-43FC-A3F7-7B6467D83122}"/>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7DE816AE-C997-4077-BB57-2AE895EA4E7F}" type="slidenum">
              <a:rPr kumimoji="0" lang="en-US" altLang="zh-CN" sz="1400" smtClean="0"/>
              <a:pPr>
                <a:spcBef>
                  <a:spcPct val="0"/>
                </a:spcBef>
                <a:buClrTx/>
                <a:buSzTx/>
                <a:buFontTx/>
                <a:buNone/>
              </a:pPr>
              <a:t>23</a:t>
            </a:fld>
            <a:endParaRPr kumimoji="0" lang="en-US" altLang="zh-CN" sz="1400"/>
          </a:p>
        </p:txBody>
      </p:sp>
      <p:sp>
        <p:nvSpPr>
          <p:cNvPr id="24579" name="Rectangle 2">
            <a:extLst>
              <a:ext uri="{FF2B5EF4-FFF2-40B4-BE49-F238E27FC236}">
                <a16:creationId xmlns="" xmlns:a16="http://schemas.microsoft.com/office/drawing/2014/main" id="{8F5EAEF5-DCB7-471D-BCFF-62F272CFA77C}"/>
              </a:ext>
            </a:extLst>
          </p:cNvPr>
          <p:cNvSpPr>
            <a:spLocks noGrp="1" noRot="1" noChangeArrowheads="1"/>
          </p:cNvSpPr>
          <p:nvPr>
            <p:ph type="title"/>
          </p:nvPr>
        </p:nvSpPr>
        <p:spPr>
          <a:xfrm>
            <a:off x="1847850" y="549275"/>
            <a:ext cx="8229600" cy="1139825"/>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三、罗马人智慧的结晶：罗马法学</a:t>
            </a:r>
          </a:p>
        </p:txBody>
      </p:sp>
      <p:sp>
        <p:nvSpPr>
          <p:cNvPr id="24580" name="Rectangle 3">
            <a:extLst>
              <a:ext uri="{FF2B5EF4-FFF2-40B4-BE49-F238E27FC236}">
                <a16:creationId xmlns="" xmlns:a16="http://schemas.microsoft.com/office/drawing/2014/main" id="{06D064B7-DE6E-4108-85FF-2C37B2358303}"/>
              </a:ext>
            </a:extLst>
          </p:cNvPr>
          <p:cNvSpPr>
            <a:spLocks noGrp="1" noRot="1" noChangeArrowheads="1"/>
          </p:cNvSpPr>
          <p:nvPr>
            <p:ph type="body" idx="1"/>
          </p:nvPr>
        </p:nvSpPr>
        <p:spPr>
          <a:xfrm>
            <a:off x="3381356" y="2357430"/>
            <a:ext cx="5113337" cy="2951163"/>
          </a:xfrm>
        </p:spPr>
        <p:txBody>
          <a:bodyPr/>
          <a:lstStyle/>
          <a:p>
            <a:pPr eaLnBrk="1" hangingPunct="1">
              <a:buClr>
                <a:srgbClr val="0070C0"/>
              </a:buClr>
              <a:buFont typeface="Wingdings" panose="05000000000000000000" pitchFamily="2" charset="2"/>
              <a:buChar char="Ø"/>
            </a:pPr>
            <a:r>
              <a:rPr kumimoji="0" lang="zh-CN" altLang="en-US" dirty="0">
                <a:solidFill>
                  <a:srgbClr val="000000"/>
                </a:solidFill>
                <a:latin typeface="微软雅黑" panose="020B0503020204020204" pitchFamily="34" charset="-122"/>
                <a:ea typeface="微软雅黑" panose="020B0503020204020204" pitchFamily="34" charset="-122"/>
              </a:rPr>
              <a:t>自然法</a:t>
            </a:r>
            <a:r>
              <a:rPr kumimoji="0" lang="en-US" altLang="zh-CN" dirty="0">
                <a:solidFill>
                  <a:srgbClr val="000000"/>
                </a:solidFill>
                <a:latin typeface="微软雅黑" panose="020B0503020204020204" pitchFamily="34" charset="-122"/>
                <a:ea typeface="微软雅黑" panose="020B0503020204020204" pitchFamily="34" charset="-122"/>
              </a:rPr>
              <a:t> </a:t>
            </a:r>
          </a:p>
          <a:p>
            <a:pPr eaLnBrk="1" hangingPunct="1">
              <a:buClr>
                <a:srgbClr val="0070C0"/>
              </a:buClr>
              <a:buFont typeface="Wingdings" panose="05000000000000000000" pitchFamily="2" charset="2"/>
              <a:buChar char="Ø"/>
            </a:pPr>
            <a:r>
              <a:rPr kumimoji="0" lang="zh-CN" altLang="en-US" dirty="0">
                <a:solidFill>
                  <a:srgbClr val="000000"/>
                </a:solidFill>
                <a:latin typeface="微软雅黑" panose="020B0503020204020204" pitchFamily="34" charset="-122"/>
                <a:ea typeface="微软雅黑" panose="020B0503020204020204" pitchFamily="34" charset="-122"/>
              </a:rPr>
              <a:t>私有财产权利</a:t>
            </a:r>
            <a:endParaRPr kumimoji="0" lang="en-US" altLang="zh-CN" dirty="0">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dirty="0">
                <a:solidFill>
                  <a:srgbClr val="000000"/>
                </a:solidFill>
                <a:latin typeface="微软雅黑" panose="020B0503020204020204" pitchFamily="34" charset="-122"/>
                <a:ea typeface="微软雅黑" panose="020B0503020204020204" pitchFamily="34" charset="-122"/>
              </a:rPr>
              <a:t>关于货币和利息的看法</a:t>
            </a:r>
            <a:r>
              <a:rPr kumimoji="0" lang="en-US" altLang="zh-CN" dirty="0">
                <a:solidFill>
                  <a:srgbClr val="000000"/>
                </a:solidFill>
                <a:latin typeface="微软雅黑" panose="020B0503020204020204" pitchFamily="34" charset="-122"/>
                <a:ea typeface="微软雅黑" panose="020B0503020204020204" pitchFamily="34" charset="-122"/>
              </a:rPr>
              <a:t> </a:t>
            </a:r>
          </a:p>
        </p:txBody>
      </p:sp>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编号占位符 5">
            <a:extLst>
              <a:ext uri="{FF2B5EF4-FFF2-40B4-BE49-F238E27FC236}">
                <a16:creationId xmlns="" xmlns:a16="http://schemas.microsoft.com/office/drawing/2014/main" id="{7B8E9BCA-DD7D-436C-8CCA-E3CCB28C0E4F}"/>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555E4E87-0BA2-41D6-AE5B-65420D8E0789}" type="slidenum">
              <a:rPr kumimoji="0" lang="en-US" altLang="zh-CN" sz="1400" smtClean="0"/>
              <a:pPr>
                <a:spcBef>
                  <a:spcPct val="0"/>
                </a:spcBef>
                <a:buClrTx/>
                <a:buSzTx/>
                <a:buFontTx/>
                <a:buNone/>
              </a:pPr>
              <a:t>24</a:t>
            </a:fld>
            <a:endParaRPr kumimoji="0" lang="en-US" altLang="zh-CN" sz="1400"/>
          </a:p>
        </p:txBody>
      </p:sp>
      <p:sp>
        <p:nvSpPr>
          <p:cNvPr id="28675" name="Rectangle 2">
            <a:extLst>
              <a:ext uri="{FF2B5EF4-FFF2-40B4-BE49-F238E27FC236}">
                <a16:creationId xmlns="" xmlns:a16="http://schemas.microsoft.com/office/drawing/2014/main" id="{A710C5CD-6003-41DB-8856-0168D615456C}"/>
              </a:ext>
            </a:extLst>
          </p:cNvPr>
          <p:cNvSpPr>
            <a:spLocks noGrp="1" noRot="1" noChangeArrowheads="1"/>
          </p:cNvSpPr>
          <p:nvPr>
            <p:ph type="title"/>
          </p:nvPr>
        </p:nvSpPr>
        <p:spPr>
          <a:xfrm>
            <a:off x="839788" y="260350"/>
            <a:ext cx="10080625" cy="1089025"/>
          </a:xfrm>
        </p:spPr>
        <p:txBody>
          <a:bodyPr/>
          <a:lstStyle/>
          <a:p>
            <a:pPr algn="l" eaLnBrk="1" hangingPunct="1">
              <a:defRPr/>
            </a:pPr>
            <a:r>
              <a:rPr kumimoji="0" lang="zh-CN" altLang="en-US" sz="4000" b="1">
                <a:solidFill>
                  <a:schemeClr val="accent4">
                    <a:lumMod val="25000"/>
                  </a:schemeClr>
                </a:solidFill>
                <a:latin typeface="华文中宋" panose="02010600040101010101" pitchFamily="2" charset="-122"/>
                <a:ea typeface="华文中宋" panose="02010600040101010101" pitchFamily="2" charset="-122"/>
              </a:rPr>
              <a:t>第三节</a:t>
            </a:r>
            <a:r>
              <a:rPr kumimoji="0" lang="en-US" altLang="zh-CN" sz="4000" b="1">
                <a:solidFill>
                  <a:schemeClr val="accent4">
                    <a:lumMod val="25000"/>
                  </a:schemeClr>
                </a:solidFill>
                <a:latin typeface="华文中宋" panose="02010600040101010101" pitchFamily="2" charset="-122"/>
                <a:ea typeface="华文中宋" panose="02010600040101010101" pitchFamily="2" charset="-122"/>
              </a:rPr>
              <a:t> </a:t>
            </a:r>
            <a:r>
              <a:rPr kumimoji="0" lang="zh-CN" altLang="en-US" sz="4000" b="1">
                <a:solidFill>
                  <a:schemeClr val="accent4">
                    <a:lumMod val="25000"/>
                  </a:schemeClr>
                </a:solidFill>
                <a:latin typeface="华文中宋" panose="02010600040101010101" pitchFamily="2" charset="-122"/>
                <a:ea typeface="华文中宋" panose="02010600040101010101" pitchFamily="2" charset="-122"/>
              </a:rPr>
              <a:t>千年中古时期：高高在上的经院哲学</a:t>
            </a:r>
          </a:p>
        </p:txBody>
      </p:sp>
      <p:sp>
        <p:nvSpPr>
          <p:cNvPr id="25604" name="Rectangle 3">
            <a:extLst>
              <a:ext uri="{FF2B5EF4-FFF2-40B4-BE49-F238E27FC236}">
                <a16:creationId xmlns="" xmlns:a16="http://schemas.microsoft.com/office/drawing/2014/main" id="{495C02C7-BE1E-44F7-876B-3D94F82F37EE}"/>
              </a:ext>
            </a:extLst>
          </p:cNvPr>
          <p:cNvSpPr>
            <a:spLocks noGrp="1" noRot="1" noChangeArrowheads="1"/>
          </p:cNvSpPr>
          <p:nvPr>
            <p:ph type="body" idx="1"/>
          </p:nvPr>
        </p:nvSpPr>
        <p:spPr>
          <a:xfrm>
            <a:off x="1847850" y="2492375"/>
            <a:ext cx="7488238" cy="1655763"/>
          </a:xfrm>
        </p:spPr>
        <p:txBody>
          <a:bodyPr/>
          <a:lstStyle/>
          <a:p>
            <a:pPr eaLnBrk="1" hangingPunct="1">
              <a:buFont typeface="Wingdings" panose="05000000000000000000" pitchFamily="2" charset="2"/>
              <a:buNone/>
            </a:pPr>
            <a:r>
              <a:rPr kumimoji="0" lang="zh-CN" altLang="en-US">
                <a:solidFill>
                  <a:srgbClr val="000000"/>
                </a:solidFill>
                <a:latin typeface="微软雅黑" panose="020B0503020204020204" pitchFamily="34" charset="-122"/>
                <a:ea typeface="微软雅黑" panose="020B0503020204020204" pitchFamily="34" charset="-122"/>
              </a:rPr>
              <a:t>一、基督教世界的兴衰</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kumimoji="0" lang="zh-CN" altLang="en-US">
                <a:solidFill>
                  <a:srgbClr val="000000"/>
                </a:solidFill>
                <a:latin typeface="微软雅黑" panose="020B0503020204020204" pitchFamily="34" charset="-122"/>
                <a:ea typeface="微软雅黑" panose="020B0503020204020204" pitchFamily="34" charset="-122"/>
              </a:rPr>
              <a:t>二、教会僧侣是唯一受过教育的群体</a:t>
            </a:r>
            <a:r>
              <a:rPr kumimoji="0" lang="en-US" altLang="zh-CN">
                <a:solidFill>
                  <a:srgbClr val="000000"/>
                </a:solidFill>
                <a:latin typeface="微软雅黑" panose="020B0503020204020204" pitchFamily="34" charset="-122"/>
                <a:ea typeface="微软雅黑" panose="020B0503020204020204" pitchFamily="34" charset="-122"/>
              </a:rPr>
              <a:t> </a:t>
            </a:r>
          </a:p>
          <a:p>
            <a:pPr eaLnBrk="1" hangingPunct="1">
              <a:buFont typeface="Wingdings" panose="05000000000000000000" pitchFamily="2" charset="2"/>
              <a:buNone/>
            </a:pPr>
            <a:r>
              <a:rPr kumimoji="0" lang="zh-CN" altLang="en-US">
                <a:solidFill>
                  <a:srgbClr val="000000"/>
                </a:solidFill>
                <a:latin typeface="微软雅黑" panose="020B0503020204020204" pitchFamily="34" charset="-122"/>
                <a:ea typeface="微软雅黑" panose="020B0503020204020204" pitchFamily="34" charset="-122"/>
              </a:rPr>
              <a:t>三、经院学派的集大成者：阿奎纳</a:t>
            </a:r>
          </a:p>
        </p:txBody>
      </p:sp>
      <p:sp>
        <p:nvSpPr>
          <p:cNvPr id="5" name="矩形 4">
            <a:extLst>
              <a:ext uri="{FF2B5EF4-FFF2-40B4-BE49-F238E27FC236}">
                <a16:creationId xmlns="" xmlns:a16="http://schemas.microsoft.com/office/drawing/2014/main" id="{D07B10FA-D1C8-4766-AE2B-3300222F2B4F}"/>
              </a:ext>
            </a:extLst>
          </p:cNvPr>
          <p:cNvSpPr/>
          <p:nvPr/>
        </p:nvSpPr>
        <p:spPr>
          <a:xfrm>
            <a:off x="0" y="482600"/>
            <a:ext cx="982663"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华文细黑" pitchFamily="2" charset="-122"/>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幻灯片编号占位符 5">
            <a:extLst>
              <a:ext uri="{FF2B5EF4-FFF2-40B4-BE49-F238E27FC236}">
                <a16:creationId xmlns="" xmlns:a16="http://schemas.microsoft.com/office/drawing/2014/main" id="{10FA5BB6-3619-4E6C-8AA7-EBC277E24C44}"/>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1342B772-C73C-46B4-A73F-8E3E88CD60DA}" type="slidenum">
              <a:rPr kumimoji="0" lang="en-US" altLang="zh-CN" sz="1400" smtClean="0"/>
              <a:pPr>
                <a:spcBef>
                  <a:spcPct val="0"/>
                </a:spcBef>
                <a:buClrTx/>
                <a:buSzTx/>
                <a:buFontTx/>
                <a:buNone/>
              </a:pPr>
              <a:t>25</a:t>
            </a:fld>
            <a:endParaRPr kumimoji="0" lang="en-US" altLang="zh-CN" sz="1400"/>
          </a:p>
        </p:txBody>
      </p:sp>
      <p:sp>
        <p:nvSpPr>
          <p:cNvPr id="26627" name="Rectangle 2">
            <a:extLst>
              <a:ext uri="{FF2B5EF4-FFF2-40B4-BE49-F238E27FC236}">
                <a16:creationId xmlns="" xmlns:a16="http://schemas.microsoft.com/office/drawing/2014/main" id="{591DA4F0-6DFE-481E-B175-B98B4B085D75}"/>
              </a:ext>
            </a:extLst>
          </p:cNvPr>
          <p:cNvSpPr>
            <a:spLocks noGrp="1" noRot="1" noChangeArrowheads="1"/>
          </p:cNvSpPr>
          <p:nvPr>
            <p:ph type="title"/>
          </p:nvPr>
        </p:nvSpPr>
        <p:spPr>
          <a:xfrm>
            <a:off x="2043113" y="-26988"/>
            <a:ext cx="6356350" cy="1139826"/>
          </a:xfrm>
        </p:spPr>
        <p:txBody>
          <a:bodyPr/>
          <a:lstStyle/>
          <a:p>
            <a:pPr eaLnBrk="1" hangingPunct="1">
              <a:buFont typeface="Wingdings" panose="05000000000000000000" pitchFamily="2" charset="2"/>
              <a:buNone/>
            </a:pPr>
            <a:r>
              <a:rPr kumimoji="0" lang="zh-CN" altLang="en-US">
                <a:solidFill>
                  <a:srgbClr val="000000"/>
                </a:solidFill>
                <a:latin typeface="微软雅黑" panose="020B0503020204020204" pitchFamily="34" charset="-122"/>
                <a:ea typeface="微软雅黑" panose="020B0503020204020204" pitchFamily="34" charset="-122"/>
              </a:rPr>
              <a:t>一、基督教世界的兴衰</a:t>
            </a:r>
            <a:endParaRPr kumimoji="0" lang="en-US" altLang="zh-CN">
              <a:solidFill>
                <a:srgbClr val="000000"/>
              </a:solidFill>
              <a:latin typeface="微软雅黑" panose="020B0503020204020204" pitchFamily="34" charset="-122"/>
              <a:ea typeface="微软雅黑" panose="020B0503020204020204" pitchFamily="34" charset="-122"/>
            </a:endParaRPr>
          </a:p>
        </p:txBody>
      </p:sp>
      <p:pic>
        <p:nvPicPr>
          <p:cNvPr id="54277" name="Picture 5" descr="2006121184921458">
            <a:extLst>
              <a:ext uri="{FF2B5EF4-FFF2-40B4-BE49-F238E27FC236}">
                <a16:creationId xmlns="" xmlns:a16="http://schemas.microsoft.com/office/drawing/2014/main" id="{B076EE49-59AC-48F6-A724-1B3E5BD2460B}"/>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62138" y="1635125"/>
            <a:ext cx="2743200" cy="2124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79" name="Picture 7" descr="r022333">
            <a:extLst>
              <a:ext uri="{FF2B5EF4-FFF2-40B4-BE49-F238E27FC236}">
                <a16:creationId xmlns="" xmlns:a16="http://schemas.microsoft.com/office/drawing/2014/main" id="{D523C1B8-4953-4FA4-80FC-EB62B0EBE57B}"/>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857750" y="1165225"/>
            <a:ext cx="2066925" cy="2667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85" name="Picture 13" descr="00400249_b">
            <a:hlinkClick r:id="rId4" action="ppaction://hlinksldjump"/>
            <a:extLst>
              <a:ext uri="{FF2B5EF4-FFF2-40B4-BE49-F238E27FC236}">
                <a16:creationId xmlns="" xmlns:a16="http://schemas.microsoft.com/office/drawing/2014/main" id="{64B1EC19-C89A-425C-87D8-4132CEB35589}"/>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7177088" y="938213"/>
            <a:ext cx="2071687" cy="3024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87" name="Picture 15" descr="011101">
            <a:extLst>
              <a:ext uri="{FF2B5EF4-FFF2-40B4-BE49-F238E27FC236}">
                <a16:creationId xmlns="" xmlns:a16="http://schemas.microsoft.com/office/drawing/2014/main" id="{9B30C6F4-F4D4-4CE5-B658-6195726AFD44}"/>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4132263" y="3641725"/>
            <a:ext cx="3817937" cy="3817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93" name="Picture 21" descr="20041029144929600">
            <a:extLst>
              <a:ext uri="{FF2B5EF4-FFF2-40B4-BE49-F238E27FC236}">
                <a16:creationId xmlns="" xmlns:a16="http://schemas.microsoft.com/office/drawing/2014/main" id="{2C462272-C0E7-4A68-AE49-D6ABD2BBB3A1}"/>
              </a:ext>
            </a:extLst>
          </p:cNvPr>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1919288" y="3962400"/>
            <a:ext cx="2162175" cy="2895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4295" name="Picture 23" descr="bkbk411414">
            <a:hlinkClick r:id="rId8" action="ppaction://hlinksldjump"/>
            <a:extLst>
              <a:ext uri="{FF2B5EF4-FFF2-40B4-BE49-F238E27FC236}">
                <a16:creationId xmlns="" xmlns:a16="http://schemas.microsoft.com/office/drawing/2014/main" id="{DC152828-D574-45B2-B166-998945D093A3}"/>
              </a:ext>
            </a:extLst>
          </p:cNvPr>
          <p:cNvPicPr>
            <a:picLocks noChangeAspect="1" noChangeArrowheads="1"/>
          </p:cNvPicPr>
          <p:nvPr/>
        </p:nvPicPr>
        <p:blipFill>
          <a:blip r:embed="rId9">
            <a:extLst>
              <a:ext uri="{28A0092B-C50C-407E-A947-70E740481C1C}">
                <a14:useLocalDpi xmlns="" xmlns:a14="http://schemas.microsoft.com/office/drawing/2010/main" val="0"/>
              </a:ext>
            </a:extLst>
          </a:blip>
          <a:srcRect/>
          <a:stretch>
            <a:fillRect/>
          </a:stretch>
        </p:blipFill>
        <p:spPr bwMode="auto">
          <a:xfrm>
            <a:off x="7612063" y="3976688"/>
            <a:ext cx="2251075" cy="2881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54279"/>
                                        </p:tgtEl>
                                        <p:attrNameLst>
                                          <p:attrName>style.visibility</p:attrName>
                                        </p:attrNameLst>
                                      </p:cBhvr>
                                      <p:to>
                                        <p:strVal val="visible"/>
                                      </p:to>
                                    </p:set>
                                    <p:anim calcmode="lin" valueType="num">
                                      <p:cBhvr additive="base">
                                        <p:cTn id="7" dur="3000" fill="hold"/>
                                        <p:tgtEl>
                                          <p:spTgt spid="54279"/>
                                        </p:tgtEl>
                                        <p:attrNameLst>
                                          <p:attrName>ppt_x</p:attrName>
                                        </p:attrNameLst>
                                      </p:cBhvr>
                                      <p:tavLst>
                                        <p:tav tm="0">
                                          <p:val>
                                            <p:strVal val="0-#ppt_w/2"/>
                                          </p:val>
                                        </p:tav>
                                        <p:tav tm="100000">
                                          <p:val>
                                            <p:strVal val="#ppt_x"/>
                                          </p:val>
                                        </p:tav>
                                      </p:tavLst>
                                    </p:anim>
                                    <p:anim calcmode="lin" valueType="num">
                                      <p:cBhvr additive="base">
                                        <p:cTn id="8" dur="3000" fill="hold"/>
                                        <p:tgtEl>
                                          <p:spTgt spid="5427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nodeType="clickEffect">
                                  <p:stCondLst>
                                    <p:cond delay="0"/>
                                  </p:stCondLst>
                                  <p:childTnLst>
                                    <p:set>
                                      <p:cBhvr>
                                        <p:cTn id="12" dur="1" fill="hold">
                                          <p:stCondLst>
                                            <p:cond delay="0"/>
                                          </p:stCondLst>
                                        </p:cTn>
                                        <p:tgtEl>
                                          <p:spTgt spid="54277"/>
                                        </p:tgtEl>
                                        <p:attrNameLst>
                                          <p:attrName>style.visibility</p:attrName>
                                        </p:attrNameLst>
                                      </p:cBhvr>
                                      <p:to>
                                        <p:strVal val="visible"/>
                                      </p:to>
                                    </p:set>
                                    <p:anim calcmode="lin" valueType="num">
                                      <p:cBhvr additive="base">
                                        <p:cTn id="13" dur="3000" fill="hold"/>
                                        <p:tgtEl>
                                          <p:spTgt spid="54277"/>
                                        </p:tgtEl>
                                        <p:attrNameLst>
                                          <p:attrName>ppt_x</p:attrName>
                                        </p:attrNameLst>
                                      </p:cBhvr>
                                      <p:tavLst>
                                        <p:tav tm="0">
                                          <p:val>
                                            <p:strVal val="0-#ppt_w/2"/>
                                          </p:val>
                                        </p:tav>
                                        <p:tav tm="100000">
                                          <p:val>
                                            <p:strVal val="#ppt_x"/>
                                          </p:val>
                                        </p:tav>
                                      </p:tavLst>
                                    </p:anim>
                                    <p:anim calcmode="lin" valueType="num">
                                      <p:cBhvr additive="base">
                                        <p:cTn id="14" dur="3000" fill="hold"/>
                                        <p:tgtEl>
                                          <p:spTgt spid="5427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54285"/>
                                        </p:tgtEl>
                                        <p:attrNameLst>
                                          <p:attrName>style.visibility</p:attrName>
                                        </p:attrNameLst>
                                      </p:cBhvr>
                                      <p:to>
                                        <p:strVal val="visible"/>
                                      </p:to>
                                    </p:set>
                                    <p:anim calcmode="lin" valueType="num">
                                      <p:cBhvr additive="base">
                                        <p:cTn id="19" dur="3000" fill="hold"/>
                                        <p:tgtEl>
                                          <p:spTgt spid="54285"/>
                                        </p:tgtEl>
                                        <p:attrNameLst>
                                          <p:attrName>ppt_x</p:attrName>
                                        </p:attrNameLst>
                                      </p:cBhvr>
                                      <p:tavLst>
                                        <p:tav tm="0">
                                          <p:val>
                                            <p:strVal val="1+#ppt_w/2"/>
                                          </p:val>
                                        </p:tav>
                                        <p:tav tm="100000">
                                          <p:val>
                                            <p:strVal val="#ppt_x"/>
                                          </p:val>
                                        </p:tav>
                                      </p:tavLst>
                                    </p:anim>
                                    <p:anim calcmode="lin" valueType="num">
                                      <p:cBhvr additive="base">
                                        <p:cTn id="20" dur="3000" fill="hold"/>
                                        <p:tgtEl>
                                          <p:spTgt spid="54285"/>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54293"/>
                                        </p:tgtEl>
                                        <p:attrNameLst>
                                          <p:attrName>style.visibility</p:attrName>
                                        </p:attrNameLst>
                                      </p:cBhvr>
                                      <p:to>
                                        <p:strVal val="visible"/>
                                      </p:to>
                                    </p:set>
                                    <p:anim calcmode="lin" valueType="num">
                                      <p:cBhvr additive="base">
                                        <p:cTn id="25" dur="3000" fill="hold"/>
                                        <p:tgtEl>
                                          <p:spTgt spid="54293"/>
                                        </p:tgtEl>
                                        <p:attrNameLst>
                                          <p:attrName>ppt_x</p:attrName>
                                        </p:attrNameLst>
                                      </p:cBhvr>
                                      <p:tavLst>
                                        <p:tav tm="0">
                                          <p:val>
                                            <p:strVal val="0-#ppt_w/2"/>
                                          </p:val>
                                        </p:tav>
                                        <p:tav tm="100000">
                                          <p:val>
                                            <p:strVal val="#ppt_x"/>
                                          </p:val>
                                        </p:tav>
                                      </p:tavLst>
                                    </p:anim>
                                    <p:anim calcmode="lin" valueType="num">
                                      <p:cBhvr additive="base">
                                        <p:cTn id="26" dur="3000" fill="hold"/>
                                        <p:tgtEl>
                                          <p:spTgt spid="5429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nodeType="clickEffect">
                                  <p:stCondLst>
                                    <p:cond delay="0"/>
                                  </p:stCondLst>
                                  <p:childTnLst>
                                    <p:set>
                                      <p:cBhvr>
                                        <p:cTn id="30" dur="1" fill="hold">
                                          <p:stCondLst>
                                            <p:cond delay="0"/>
                                          </p:stCondLst>
                                        </p:cTn>
                                        <p:tgtEl>
                                          <p:spTgt spid="54287"/>
                                        </p:tgtEl>
                                        <p:attrNameLst>
                                          <p:attrName>style.visibility</p:attrName>
                                        </p:attrNameLst>
                                      </p:cBhvr>
                                      <p:to>
                                        <p:strVal val="visible"/>
                                      </p:to>
                                    </p:set>
                                    <p:anim calcmode="lin" valueType="num">
                                      <p:cBhvr additive="base">
                                        <p:cTn id="31" dur="3000" fill="hold"/>
                                        <p:tgtEl>
                                          <p:spTgt spid="54287"/>
                                        </p:tgtEl>
                                        <p:attrNameLst>
                                          <p:attrName>ppt_x</p:attrName>
                                        </p:attrNameLst>
                                      </p:cBhvr>
                                      <p:tavLst>
                                        <p:tav tm="0">
                                          <p:val>
                                            <p:strVal val="0-#ppt_w/2"/>
                                          </p:val>
                                        </p:tav>
                                        <p:tav tm="100000">
                                          <p:val>
                                            <p:strVal val="#ppt_x"/>
                                          </p:val>
                                        </p:tav>
                                      </p:tavLst>
                                    </p:anim>
                                    <p:anim calcmode="lin" valueType="num">
                                      <p:cBhvr additive="base">
                                        <p:cTn id="32" dur="3000" fill="hold"/>
                                        <p:tgtEl>
                                          <p:spTgt spid="54287"/>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nodeType="clickEffect">
                                  <p:stCondLst>
                                    <p:cond delay="0"/>
                                  </p:stCondLst>
                                  <p:childTnLst>
                                    <p:set>
                                      <p:cBhvr>
                                        <p:cTn id="36" dur="1" fill="hold">
                                          <p:stCondLst>
                                            <p:cond delay="0"/>
                                          </p:stCondLst>
                                        </p:cTn>
                                        <p:tgtEl>
                                          <p:spTgt spid="54295"/>
                                        </p:tgtEl>
                                        <p:attrNameLst>
                                          <p:attrName>style.visibility</p:attrName>
                                        </p:attrNameLst>
                                      </p:cBhvr>
                                      <p:to>
                                        <p:strVal val="visible"/>
                                      </p:to>
                                    </p:set>
                                    <p:anim calcmode="lin" valueType="num">
                                      <p:cBhvr additive="base">
                                        <p:cTn id="37" dur="3000" fill="hold"/>
                                        <p:tgtEl>
                                          <p:spTgt spid="54295"/>
                                        </p:tgtEl>
                                        <p:attrNameLst>
                                          <p:attrName>ppt_x</p:attrName>
                                        </p:attrNameLst>
                                      </p:cBhvr>
                                      <p:tavLst>
                                        <p:tav tm="0">
                                          <p:val>
                                            <p:strVal val="1+#ppt_w/2"/>
                                          </p:val>
                                        </p:tav>
                                        <p:tav tm="100000">
                                          <p:val>
                                            <p:strVal val="#ppt_x"/>
                                          </p:val>
                                        </p:tav>
                                      </p:tavLst>
                                    </p:anim>
                                    <p:anim calcmode="lin" valueType="num">
                                      <p:cBhvr additive="base">
                                        <p:cTn id="38" dur="3000" fill="hold"/>
                                        <p:tgtEl>
                                          <p:spTgt spid="5429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编号占位符 5">
            <a:extLst>
              <a:ext uri="{FF2B5EF4-FFF2-40B4-BE49-F238E27FC236}">
                <a16:creationId xmlns="" xmlns:a16="http://schemas.microsoft.com/office/drawing/2014/main" id="{4CC2B7DB-EB33-4EAC-98CB-75B1ACDB8625}"/>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D1B334B8-0C45-430F-88EA-570ECBA9D7F9}" type="slidenum">
              <a:rPr kumimoji="0" lang="en-US" altLang="zh-CN" sz="1400" smtClean="0"/>
              <a:pPr>
                <a:spcBef>
                  <a:spcPct val="0"/>
                </a:spcBef>
                <a:buClrTx/>
                <a:buSzTx/>
                <a:buFontTx/>
                <a:buNone/>
              </a:pPr>
              <a:t>26</a:t>
            </a:fld>
            <a:endParaRPr kumimoji="0" lang="en-US" altLang="zh-CN" sz="1400"/>
          </a:p>
        </p:txBody>
      </p:sp>
      <p:sp>
        <p:nvSpPr>
          <p:cNvPr id="27651" name="Rectangle 2">
            <a:extLst>
              <a:ext uri="{FF2B5EF4-FFF2-40B4-BE49-F238E27FC236}">
                <a16:creationId xmlns="" xmlns:a16="http://schemas.microsoft.com/office/drawing/2014/main" id="{4DDDDD70-40F6-4A95-BBC3-FA98E9E2E589}"/>
              </a:ext>
            </a:extLst>
          </p:cNvPr>
          <p:cNvSpPr>
            <a:spLocks noGrp="1" noRot="1" noChangeArrowheads="1"/>
          </p:cNvSpPr>
          <p:nvPr>
            <p:ph type="title"/>
          </p:nvPr>
        </p:nvSpPr>
        <p:spPr/>
        <p:txBody>
          <a:bodyPr/>
          <a:lstStyle/>
          <a:p>
            <a:pPr eaLnBrk="1" hangingPunct="1"/>
            <a:endParaRPr kumimoji="0" lang="zh-CN" altLang="en-US">
              <a:solidFill>
                <a:srgbClr val="000000"/>
              </a:solidFill>
            </a:endParaRPr>
          </a:p>
        </p:txBody>
      </p:sp>
      <p:pic>
        <p:nvPicPr>
          <p:cNvPr id="27652" name="Picture 5" descr="01">
            <a:hlinkClick r:id="rId2" action="ppaction://hlinksldjump"/>
            <a:extLst>
              <a:ext uri="{FF2B5EF4-FFF2-40B4-BE49-F238E27FC236}">
                <a16:creationId xmlns="" xmlns:a16="http://schemas.microsoft.com/office/drawing/2014/main" id="{B97A3BD4-8E20-457D-9259-D13BE430D36C}"/>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0"/>
            <a:ext cx="10704513" cy="64531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7653" name="Rectangle 6">
            <a:extLst>
              <a:ext uri="{FF2B5EF4-FFF2-40B4-BE49-F238E27FC236}">
                <a16:creationId xmlns="" xmlns:a16="http://schemas.microsoft.com/office/drawing/2014/main" id="{2384A8E5-7183-4631-BCF1-FDE071CF434D}"/>
              </a:ext>
            </a:extLst>
          </p:cNvPr>
          <p:cNvSpPr>
            <a:spLocks noGrp="1" noRot="1" noChangeArrowheads="1"/>
          </p:cNvSpPr>
          <p:nvPr>
            <p:ph type="body" idx="1"/>
          </p:nvPr>
        </p:nvSpPr>
        <p:spPr>
          <a:xfrm>
            <a:off x="1847850" y="1628775"/>
            <a:ext cx="8540750" cy="2520950"/>
          </a:xfrm>
        </p:spPr>
        <p:txBody>
          <a:bodyPr/>
          <a:lstStyle/>
          <a:p>
            <a:pPr eaLnBrk="1" hangingPunct="1"/>
            <a:endParaRPr kumimoji="0" lang="zh-CN" altLang="en-US"/>
          </a:p>
        </p:txBody>
      </p:sp>
    </p:spTree>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编号占位符 5">
            <a:extLst>
              <a:ext uri="{FF2B5EF4-FFF2-40B4-BE49-F238E27FC236}">
                <a16:creationId xmlns="" xmlns:a16="http://schemas.microsoft.com/office/drawing/2014/main" id="{0F723244-C4DD-4CC4-BF50-46D6C8863FC1}"/>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191FDAED-D629-405F-B691-26BD9A7E7DDB}" type="slidenum">
              <a:rPr kumimoji="0" lang="en-US" altLang="zh-CN" sz="1400" smtClean="0"/>
              <a:pPr>
                <a:spcBef>
                  <a:spcPct val="0"/>
                </a:spcBef>
                <a:buClrTx/>
                <a:buSzTx/>
                <a:buFontTx/>
                <a:buNone/>
              </a:pPr>
              <a:t>27</a:t>
            </a:fld>
            <a:endParaRPr kumimoji="0" lang="en-US" altLang="zh-CN" sz="1400"/>
          </a:p>
        </p:txBody>
      </p:sp>
      <p:sp>
        <p:nvSpPr>
          <p:cNvPr id="28675" name="Rectangle 2">
            <a:extLst>
              <a:ext uri="{FF2B5EF4-FFF2-40B4-BE49-F238E27FC236}">
                <a16:creationId xmlns="" xmlns:a16="http://schemas.microsoft.com/office/drawing/2014/main" id="{FB43E52F-6229-4343-9C46-F6B8F784EE2B}"/>
              </a:ext>
            </a:extLst>
          </p:cNvPr>
          <p:cNvSpPr>
            <a:spLocks noGrp="1" noRot="1" noChangeArrowheads="1"/>
          </p:cNvSpPr>
          <p:nvPr>
            <p:ph type="title"/>
          </p:nvPr>
        </p:nvSpPr>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一、基督教世界的兴衰</a:t>
            </a:r>
          </a:p>
        </p:txBody>
      </p:sp>
      <p:sp>
        <p:nvSpPr>
          <p:cNvPr id="28676" name="Rectangle 3">
            <a:extLst>
              <a:ext uri="{FF2B5EF4-FFF2-40B4-BE49-F238E27FC236}">
                <a16:creationId xmlns="" xmlns:a16="http://schemas.microsoft.com/office/drawing/2014/main" id="{2E9DF1AE-625A-416B-A022-41406A238232}"/>
              </a:ext>
            </a:extLst>
          </p:cNvPr>
          <p:cNvSpPr>
            <a:spLocks noGrp="1" noRot="1" noChangeArrowheads="1"/>
          </p:cNvSpPr>
          <p:nvPr>
            <p:ph type="body" idx="1"/>
          </p:nvPr>
        </p:nvSpPr>
        <p:spPr>
          <a:xfrm>
            <a:off x="1847850" y="1916113"/>
            <a:ext cx="8540750" cy="4498975"/>
          </a:xfrm>
        </p:spPr>
        <p:txBody>
          <a:bodyPr/>
          <a:lstStyle/>
          <a:p>
            <a:pPr eaLnBrk="1" hangingPunct="1">
              <a:buClr>
                <a:srgbClr val="0070C0"/>
              </a:buClr>
              <a:buFont typeface="Wingdings" panose="05000000000000000000" pitchFamily="2" charset="2"/>
              <a:buChar char="Ø"/>
            </a:pPr>
            <a:r>
              <a:rPr kumimoji="0" lang="zh-CN" altLang="en-US" dirty="0" smtClean="0">
                <a:solidFill>
                  <a:srgbClr val="000000"/>
                </a:solidFill>
                <a:latin typeface="微软雅黑" panose="020B0503020204020204" pitchFamily="34" charset="-122"/>
                <a:ea typeface="微软雅黑" panose="020B0503020204020204" pitchFamily="34" charset="-122"/>
              </a:rPr>
              <a:t>基督教的产生于</a:t>
            </a:r>
            <a:r>
              <a:rPr kumimoji="0" lang="zh-CN" altLang="en-US" dirty="0">
                <a:solidFill>
                  <a:srgbClr val="000000"/>
                </a:solidFill>
                <a:latin typeface="微软雅黑" panose="020B0503020204020204" pitchFamily="34" charset="-122"/>
                <a:ea typeface="微软雅黑" panose="020B0503020204020204" pitchFamily="34" charset="-122"/>
              </a:rPr>
              <a:t>公元一世纪</a:t>
            </a:r>
            <a:endParaRPr kumimoji="0" lang="en-US" altLang="zh-CN" dirty="0">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dirty="0">
                <a:solidFill>
                  <a:srgbClr val="000000"/>
                </a:solidFill>
                <a:latin typeface="微软雅黑" panose="020B0503020204020204" pitchFamily="34" charset="-122"/>
                <a:ea typeface="微软雅黑" panose="020B0503020204020204" pitchFamily="34" charset="-122"/>
              </a:rPr>
              <a:t>取得地位于公元三世纪</a:t>
            </a:r>
            <a:endParaRPr kumimoji="0" lang="en-US" altLang="zh-CN" dirty="0">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dirty="0">
                <a:solidFill>
                  <a:srgbClr val="000000"/>
                </a:solidFill>
                <a:latin typeface="微软雅黑" panose="020B0503020204020204" pitchFamily="34" charset="-122"/>
                <a:ea typeface="微软雅黑" panose="020B0503020204020204" pitchFamily="34" charset="-122"/>
              </a:rPr>
              <a:t>广泛传播于公元</a:t>
            </a:r>
            <a:r>
              <a:rPr kumimoji="0" lang="en-US" altLang="zh-CN" dirty="0">
                <a:solidFill>
                  <a:srgbClr val="000000"/>
                </a:solidFill>
                <a:latin typeface="微软雅黑" panose="020B0503020204020204" pitchFamily="34" charset="-122"/>
                <a:ea typeface="微软雅黑" panose="020B0503020204020204" pitchFamily="34" charset="-122"/>
              </a:rPr>
              <a:t>8</a:t>
            </a:r>
            <a:r>
              <a:rPr kumimoji="0" lang="zh-CN" altLang="en-US" dirty="0">
                <a:solidFill>
                  <a:srgbClr val="000000"/>
                </a:solidFill>
                <a:latin typeface="微软雅黑" panose="020B0503020204020204" pitchFamily="34" charset="-122"/>
                <a:ea typeface="微软雅黑" panose="020B0503020204020204" pitchFamily="34" charset="-122"/>
              </a:rPr>
              <a:t>世纪</a:t>
            </a:r>
            <a:endParaRPr kumimoji="0" lang="en-US" altLang="zh-CN" dirty="0">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dirty="0">
                <a:solidFill>
                  <a:srgbClr val="000000"/>
                </a:solidFill>
                <a:latin typeface="微软雅黑" panose="020B0503020204020204" pitchFamily="34" charset="-122"/>
                <a:ea typeface="微软雅黑" panose="020B0503020204020204" pitchFamily="34" charset="-122"/>
              </a:rPr>
              <a:t>取得政教合一的无限权力于</a:t>
            </a:r>
            <a:r>
              <a:rPr kumimoji="0" lang="en-US" altLang="zh-CN" dirty="0">
                <a:solidFill>
                  <a:srgbClr val="000000"/>
                </a:solidFill>
                <a:latin typeface="微软雅黑" panose="020B0503020204020204" pitchFamily="34" charset="-122"/>
                <a:ea typeface="微软雅黑" panose="020B0503020204020204" pitchFamily="34" charset="-122"/>
              </a:rPr>
              <a:t>11-13</a:t>
            </a:r>
            <a:r>
              <a:rPr kumimoji="0" lang="zh-CN" altLang="en-US" dirty="0">
                <a:solidFill>
                  <a:srgbClr val="000000"/>
                </a:solidFill>
                <a:latin typeface="微软雅黑" panose="020B0503020204020204" pitchFamily="34" charset="-122"/>
                <a:ea typeface="微软雅黑" panose="020B0503020204020204" pitchFamily="34" charset="-122"/>
              </a:rPr>
              <a:t>世纪</a:t>
            </a:r>
            <a:endParaRPr kumimoji="0" lang="en-US" altLang="zh-CN" dirty="0">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dirty="0">
                <a:solidFill>
                  <a:srgbClr val="000000"/>
                </a:solidFill>
                <a:latin typeface="微软雅黑" panose="020B0503020204020204" pitchFamily="34" charset="-122"/>
                <a:ea typeface="微软雅黑" panose="020B0503020204020204" pitchFamily="34" charset="-122"/>
              </a:rPr>
              <a:t>衰落于</a:t>
            </a:r>
            <a:r>
              <a:rPr kumimoji="0" lang="en-US" altLang="zh-CN" dirty="0">
                <a:solidFill>
                  <a:srgbClr val="000000"/>
                </a:solidFill>
                <a:latin typeface="微软雅黑" panose="020B0503020204020204" pitchFamily="34" charset="-122"/>
                <a:ea typeface="微软雅黑" panose="020B0503020204020204" pitchFamily="34" charset="-122"/>
              </a:rPr>
              <a:t>13</a:t>
            </a:r>
            <a:r>
              <a:rPr kumimoji="0" lang="zh-CN" altLang="en-US" dirty="0">
                <a:solidFill>
                  <a:srgbClr val="000000"/>
                </a:solidFill>
                <a:latin typeface="微软雅黑" panose="020B0503020204020204" pitchFamily="34" charset="-122"/>
                <a:ea typeface="微软雅黑" panose="020B0503020204020204" pitchFamily="34" charset="-122"/>
              </a:rPr>
              <a:t>世纪后</a:t>
            </a:r>
            <a:r>
              <a:rPr kumimoji="0" lang="en-US" altLang="zh-CN" dirty="0">
                <a:solidFill>
                  <a:srgbClr val="000000"/>
                </a:solidFill>
                <a:latin typeface="微软雅黑" panose="020B0503020204020204" pitchFamily="34" charset="-122"/>
                <a:ea typeface="微软雅黑" panose="020B0503020204020204" pitchFamily="34" charset="-122"/>
              </a:rPr>
              <a:t> </a:t>
            </a:r>
          </a:p>
          <a:p>
            <a:pPr eaLnBrk="1" hangingPunct="1">
              <a:buClr>
                <a:srgbClr val="0070C0"/>
              </a:buClr>
              <a:buFont typeface="Wingdings" panose="05000000000000000000" pitchFamily="2" charset="2"/>
              <a:buChar char="Ø"/>
            </a:pPr>
            <a:r>
              <a:rPr kumimoji="0" lang="zh-CN" altLang="en-US" dirty="0">
                <a:solidFill>
                  <a:srgbClr val="000000"/>
                </a:solidFill>
                <a:latin typeface="微软雅黑" panose="020B0503020204020204" pitchFamily="34" charset="-122"/>
                <a:ea typeface="微软雅黑" panose="020B0503020204020204" pitchFamily="34" charset="-122"/>
              </a:rPr>
              <a:t>由盛转衰的历史转折点</a:t>
            </a:r>
            <a:r>
              <a:rPr kumimoji="0" lang="en-US" altLang="zh-CN" dirty="0">
                <a:solidFill>
                  <a:srgbClr val="000000"/>
                </a:solidFill>
                <a:latin typeface="微软雅黑" panose="020B0503020204020204" pitchFamily="34" charset="-122"/>
                <a:ea typeface="微软雅黑" panose="020B0503020204020204" pitchFamily="34" charset="-122"/>
              </a:rPr>
              <a:t> </a:t>
            </a:r>
            <a:r>
              <a:rPr kumimoji="0" lang="zh-CN" altLang="en-US" dirty="0">
                <a:solidFill>
                  <a:srgbClr val="000000"/>
                </a:solidFill>
                <a:latin typeface="微软雅黑" panose="020B0503020204020204" pitchFamily="34" charset="-122"/>
                <a:ea typeface="微软雅黑" panose="020B0503020204020204" pitchFamily="34" charset="-122"/>
              </a:rPr>
              <a:t>（</a:t>
            </a:r>
            <a:r>
              <a:rPr kumimoji="0" lang="en-US" altLang="zh-CN" dirty="0">
                <a:solidFill>
                  <a:srgbClr val="000000"/>
                </a:solidFill>
                <a:latin typeface="微软雅黑" panose="020B0503020204020204" pitchFamily="34" charset="-122"/>
                <a:ea typeface="微软雅黑" panose="020B0503020204020204" pitchFamily="34" charset="-122"/>
              </a:rPr>
              <a:t>1308</a:t>
            </a:r>
            <a:r>
              <a:rPr kumimoji="0" lang="zh-CN" altLang="en-US" dirty="0">
                <a:solidFill>
                  <a:srgbClr val="000000"/>
                </a:solidFill>
                <a:latin typeface="微软雅黑" panose="020B0503020204020204" pitchFamily="34" charset="-122"/>
                <a:ea typeface="微软雅黑" panose="020B0503020204020204" pitchFamily="34" charset="-122"/>
              </a:rPr>
              <a:t>年）</a:t>
            </a:r>
          </a:p>
        </p:txBody>
      </p:sp>
    </p:spTree>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编号占位符 5">
            <a:extLst>
              <a:ext uri="{FF2B5EF4-FFF2-40B4-BE49-F238E27FC236}">
                <a16:creationId xmlns="" xmlns:a16="http://schemas.microsoft.com/office/drawing/2014/main" id="{0F723244-C4DD-4CC4-BF50-46D6C8863FC1}"/>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191FDAED-D629-405F-B691-26BD9A7E7DDB}" type="slidenum">
              <a:rPr kumimoji="0" lang="en-US" altLang="zh-CN" sz="1400" smtClean="0"/>
              <a:pPr>
                <a:spcBef>
                  <a:spcPct val="0"/>
                </a:spcBef>
                <a:buClrTx/>
                <a:buSzTx/>
                <a:buFontTx/>
                <a:buNone/>
              </a:pPr>
              <a:t>28</a:t>
            </a:fld>
            <a:endParaRPr kumimoji="0" lang="en-US" altLang="zh-CN" sz="1400"/>
          </a:p>
        </p:txBody>
      </p:sp>
      <p:sp>
        <p:nvSpPr>
          <p:cNvPr id="28675" name="Rectangle 2">
            <a:extLst>
              <a:ext uri="{FF2B5EF4-FFF2-40B4-BE49-F238E27FC236}">
                <a16:creationId xmlns="" xmlns:a16="http://schemas.microsoft.com/office/drawing/2014/main" id="{FB43E52F-6229-4343-9C46-F6B8F784EE2B}"/>
              </a:ext>
            </a:extLst>
          </p:cNvPr>
          <p:cNvSpPr>
            <a:spLocks noGrp="1" noRot="1" noChangeArrowheads="1"/>
          </p:cNvSpPr>
          <p:nvPr>
            <p:ph type="title"/>
          </p:nvPr>
        </p:nvSpPr>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二、教会僧侣是唯一受过教育的群体</a:t>
            </a:r>
          </a:p>
        </p:txBody>
      </p:sp>
      <p:sp>
        <p:nvSpPr>
          <p:cNvPr id="28676" name="Rectangle 3">
            <a:extLst>
              <a:ext uri="{FF2B5EF4-FFF2-40B4-BE49-F238E27FC236}">
                <a16:creationId xmlns="" xmlns:a16="http://schemas.microsoft.com/office/drawing/2014/main" id="{2E9DF1AE-625A-416B-A022-41406A238232}"/>
              </a:ext>
            </a:extLst>
          </p:cNvPr>
          <p:cNvSpPr>
            <a:spLocks noGrp="1" noRot="1" noChangeArrowheads="1"/>
          </p:cNvSpPr>
          <p:nvPr>
            <p:ph type="body" idx="1"/>
          </p:nvPr>
        </p:nvSpPr>
        <p:spPr>
          <a:xfrm>
            <a:off x="1847850" y="2060129"/>
            <a:ext cx="9000678" cy="4465215"/>
          </a:xfrm>
        </p:spPr>
        <p:txBody>
          <a:bodyPr/>
          <a:lstStyle/>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基督教在整个中世纪占有特殊的地位</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教会的神圣职责高于王权</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教会僧侣是大封建主，也是文化教育的垄断者</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“经院学派”由教会垄断</a:t>
            </a:r>
          </a:p>
        </p:txBody>
      </p:sp>
    </p:spTree>
    <p:extLst>
      <p:ext uri="{BB962C8B-B14F-4D97-AF65-F5344CB8AC3E}">
        <p14:creationId xmlns="" xmlns:p14="http://schemas.microsoft.com/office/powerpoint/2010/main" val="1793057833"/>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幻灯片编号占位符 6">
            <a:extLst>
              <a:ext uri="{FF2B5EF4-FFF2-40B4-BE49-F238E27FC236}">
                <a16:creationId xmlns="" xmlns:a16="http://schemas.microsoft.com/office/drawing/2014/main" id="{B67A9169-73BE-488A-BA6E-6A3BA0C7D8C7}"/>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7AC71A07-DCA1-4B45-ACC3-9A13A8B241B2}" type="slidenum">
              <a:rPr kumimoji="0" lang="en-US" altLang="zh-CN" sz="1400" smtClean="0"/>
              <a:pPr>
                <a:spcBef>
                  <a:spcPct val="0"/>
                </a:spcBef>
                <a:buClrTx/>
                <a:buSzTx/>
                <a:buFontTx/>
                <a:buNone/>
              </a:pPr>
              <a:t>29</a:t>
            </a:fld>
            <a:endParaRPr kumimoji="0" lang="en-US" altLang="zh-CN" sz="1400"/>
          </a:p>
        </p:txBody>
      </p:sp>
      <p:sp>
        <p:nvSpPr>
          <p:cNvPr id="29699" name="Rectangle 2">
            <a:extLst>
              <a:ext uri="{FF2B5EF4-FFF2-40B4-BE49-F238E27FC236}">
                <a16:creationId xmlns="" xmlns:a16="http://schemas.microsoft.com/office/drawing/2014/main" id="{5E31A970-D98A-46A3-AF69-0A7EDD0B25BF}"/>
              </a:ext>
            </a:extLst>
          </p:cNvPr>
          <p:cNvSpPr>
            <a:spLocks noGrp="1" noRot="1" noChangeArrowheads="1"/>
          </p:cNvSpPr>
          <p:nvPr>
            <p:ph type="title"/>
          </p:nvPr>
        </p:nvSpPr>
        <p:spPr>
          <a:xfrm>
            <a:off x="669925" y="274638"/>
            <a:ext cx="9818688" cy="1423987"/>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三、经院学派的集大成者</a:t>
            </a:r>
            <a:r>
              <a:rPr kumimoji="0" lang="en-US" altLang="zh-CN" sz="4000" b="1">
                <a:solidFill>
                  <a:srgbClr val="000000"/>
                </a:solidFill>
                <a:latin typeface="华文中宋" panose="02010600040101010101" pitchFamily="2" charset="-122"/>
                <a:ea typeface="华文中宋" panose="02010600040101010101" pitchFamily="2" charset="-122"/>
              </a:rPr>
              <a:t/>
            </a:r>
            <a:br>
              <a:rPr kumimoji="0" lang="en-US" altLang="zh-CN" sz="4000" b="1">
                <a:solidFill>
                  <a:srgbClr val="000000"/>
                </a:solidFill>
                <a:latin typeface="华文中宋" panose="02010600040101010101" pitchFamily="2" charset="-122"/>
                <a:ea typeface="华文中宋" panose="02010600040101010101" pitchFamily="2" charset="-122"/>
              </a:rPr>
            </a:br>
            <a:r>
              <a:rPr kumimoji="0" lang="en-US" altLang="zh-CN" sz="4000" b="1">
                <a:solidFill>
                  <a:srgbClr val="000000"/>
                </a:solidFill>
                <a:latin typeface="华文中宋" panose="02010600040101010101" pitchFamily="2" charset="-122"/>
                <a:ea typeface="华文中宋" panose="02010600040101010101" pitchFamily="2" charset="-122"/>
              </a:rPr>
              <a:t>    ——</a:t>
            </a:r>
            <a:r>
              <a:rPr kumimoji="0" lang="zh-CN" altLang="en-US" sz="4000" b="1">
                <a:solidFill>
                  <a:srgbClr val="000000"/>
                </a:solidFill>
                <a:latin typeface="华文中宋" panose="02010600040101010101" pitchFamily="2" charset="-122"/>
                <a:ea typeface="华文中宋" panose="02010600040101010101" pitchFamily="2" charset="-122"/>
              </a:rPr>
              <a:t>阿奎那</a:t>
            </a:r>
            <a:r>
              <a:rPr kumimoji="0" lang="en-US" altLang="zh-CN" sz="4000" b="1">
                <a:solidFill>
                  <a:srgbClr val="000000"/>
                </a:solidFill>
                <a:latin typeface="华文中宋" panose="02010600040101010101" pitchFamily="2" charset="-122"/>
                <a:ea typeface="华文中宋" panose="02010600040101010101" pitchFamily="2" charset="-122"/>
              </a:rPr>
              <a:t>(Aquinas,1225~1274)</a:t>
            </a:r>
          </a:p>
        </p:txBody>
      </p:sp>
      <p:sp>
        <p:nvSpPr>
          <p:cNvPr id="57347" name="Rectangle 3">
            <a:extLst>
              <a:ext uri="{FF2B5EF4-FFF2-40B4-BE49-F238E27FC236}">
                <a16:creationId xmlns="" xmlns:a16="http://schemas.microsoft.com/office/drawing/2014/main" id="{FC484BE4-725E-4B68-B7AC-4400633B3D0F}"/>
              </a:ext>
            </a:extLst>
          </p:cNvPr>
          <p:cNvSpPr>
            <a:spLocks noGrp="1" noRot="1" noChangeArrowheads="1"/>
          </p:cNvSpPr>
          <p:nvPr>
            <p:ph type="body" sz="half" idx="1"/>
          </p:nvPr>
        </p:nvSpPr>
        <p:spPr>
          <a:xfrm>
            <a:off x="2566988" y="2781300"/>
            <a:ext cx="4608512" cy="3182938"/>
          </a:xfrm>
        </p:spPr>
        <p:txBody>
          <a:bodyPr/>
          <a:lstStyle/>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公平价格</a:t>
            </a:r>
            <a:r>
              <a:rPr kumimoji="0" lang="en-US" altLang="zh-CN">
                <a:solidFill>
                  <a:srgbClr val="000000"/>
                </a:solidFill>
                <a:latin typeface="微软雅黑" panose="020B0503020204020204" pitchFamily="34" charset="-122"/>
                <a:ea typeface="微软雅黑" panose="020B0503020204020204" pitchFamily="34" charset="-122"/>
              </a:rPr>
              <a:t>(</a:t>
            </a:r>
            <a:r>
              <a:rPr kumimoji="0" lang="zh-CN" altLang="en-US">
                <a:solidFill>
                  <a:srgbClr val="000000"/>
                </a:solidFill>
                <a:latin typeface="微软雅黑" panose="020B0503020204020204" pitchFamily="34" charset="-122"/>
                <a:ea typeface="微软雅黑" panose="020B0503020204020204" pitchFamily="34" charset="-122"/>
              </a:rPr>
              <a:t>奥古斯丁</a:t>
            </a:r>
            <a:r>
              <a:rPr kumimoji="0" lang="en-US" altLang="zh-CN">
                <a:solidFill>
                  <a:srgbClr val="000000"/>
                </a:solidFill>
                <a:latin typeface="微软雅黑" panose="020B0503020204020204" pitchFamily="34" charset="-122"/>
                <a:ea typeface="微软雅黑" panose="020B0503020204020204" pitchFamily="34" charset="-122"/>
              </a:rPr>
              <a:t>)</a:t>
            </a:r>
          </a:p>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货币利息</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私有财产</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等级差别</a:t>
            </a:r>
            <a:endParaRPr kumimoji="0" lang="zh-CN" altLang="en-US" sz="2800">
              <a:solidFill>
                <a:srgbClr val="000000"/>
              </a:solidFill>
              <a:latin typeface="微软雅黑" panose="020B0503020204020204" pitchFamily="34" charset="-122"/>
              <a:ea typeface="微软雅黑" panose="020B0503020204020204" pitchFamily="34" charset="-122"/>
            </a:endParaRPr>
          </a:p>
        </p:txBody>
      </p:sp>
      <p:pic>
        <p:nvPicPr>
          <p:cNvPr id="57352" name="Picture 8" descr="u=1520110317,378374382&amp;gp=1">
            <a:extLst>
              <a:ext uri="{FF2B5EF4-FFF2-40B4-BE49-F238E27FC236}">
                <a16:creationId xmlns="" xmlns:a16="http://schemas.microsoft.com/office/drawing/2014/main" id="{FC8BAB7D-79D4-42A6-A377-76A6694103CE}"/>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112125" y="1933575"/>
            <a:ext cx="2486025" cy="3455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7353" name="Rectangle 9">
            <a:extLst>
              <a:ext uri="{FF2B5EF4-FFF2-40B4-BE49-F238E27FC236}">
                <a16:creationId xmlns="" xmlns:a16="http://schemas.microsoft.com/office/drawing/2014/main" id="{335D54F0-A645-4431-8198-B7DB23543E6B}"/>
              </a:ext>
            </a:extLst>
          </p:cNvPr>
          <p:cNvSpPr>
            <a:spLocks noGrp="1" noChangeArrowheads="1"/>
          </p:cNvSpPr>
          <p:nvPr>
            <p:ph sz="half" idx="2"/>
          </p:nvPr>
        </p:nvSpPr>
        <p:spPr>
          <a:xfrm>
            <a:off x="7915275" y="5459413"/>
            <a:ext cx="2879725" cy="504825"/>
          </a:xfrm>
          <a:solidFill>
            <a:schemeClr val="accent1"/>
          </a:solidFill>
          <a:ln>
            <a:solidFill>
              <a:schemeClr val="bg1"/>
            </a:solidFill>
            <a:miter lim="800000"/>
            <a:headEnd/>
            <a:tailEnd/>
          </a:ln>
        </p:spPr>
        <p:txBody>
          <a:bodyPr/>
          <a:lstStyle/>
          <a:p>
            <a:pPr algn="ctr" eaLnBrk="1" hangingPunct="1">
              <a:spcBef>
                <a:spcPct val="0"/>
              </a:spcBef>
              <a:buClrTx/>
              <a:buSzTx/>
              <a:buFontTx/>
              <a:buNone/>
            </a:pPr>
            <a:r>
              <a:rPr kumimoji="0" lang="en-US" altLang="zh-CN" sz="2400" b="1">
                <a:solidFill>
                  <a:srgbClr val="000000"/>
                </a:solidFill>
              </a:rPr>
              <a:t>《</a:t>
            </a:r>
            <a:r>
              <a:rPr kumimoji="0" lang="zh-CN" altLang="en-US" sz="2400" b="1">
                <a:solidFill>
                  <a:srgbClr val="000000"/>
                </a:solidFill>
              </a:rPr>
              <a:t>神学大全</a:t>
            </a:r>
            <a:r>
              <a:rPr kumimoji="0" lang="en-US" altLang="zh-CN" sz="2400" b="1">
                <a:solidFill>
                  <a:srgbClr val="000000"/>
                </a:solidFill>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57352"/>
                                        </p:tgtEl>
                                        <p:attrNameLst>
                                          <p:attrName>style.visibility</p:attrName>
                                        </p:attrNameLst>
                                      </p:cBhvr>
                                      <p:to>
                                        <p:strVal val="visible"/>
                                      </p:to>
                                    </p:set>
                                    <p:anim calcmode="lin" valueType="num">
                                      <p:cBhvr additive="base">
                                        <p:cTn id="7" dur="3000" fill="hold"/>
                                        <p:tgtEl>
                                          <p:spTgt spid="57352"/>
                                        </p:tgtEl>
                                        <p:attrNameLst>
                                          <p:attrName>ppt_x</p:attrName>
                                        </p:attrNameLst>
                                      </p:cBhvr>
                                      <p:tavLst>
                                        <p:tav tm="0">
                                          <p:val>
                                            <p:strVal val="1+#ppt_w/2"/>
                                          </p:val>
                                        </p:tav>
                                        <p:tav tm="100000">
                                          <p:val>
                                            <p:strVal val="#ppt_x"/>
                                          </p:val>
                                        </p:tav>
                                      </p:tavLst>
                                    </p:anim>
                                    <p:anim calcmode="lin" valueType="num">
                                      <p:cBhvr additive="base">
                                        <p:cTn id="8" dur="3000" fill="hold"/>
                                        <p:tgtEl>
                                          <p:spTgt spid="5735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57353"/>
                                        </p:tgtEl>
                                        <p:attrNameLst>
                                          <p:attrName>style.visibility</p:attrName>
                                        </p:attrNameLst>
                                      </p:cBhvr>
                                      <p:to>
                                        <p:strVal val="visible"/>
                                      </p:to>
                                    </p:set>
                                    <p:anim calcmode="lin" valueType="num">
                                      <p:cBhvr additive="base">
                                        <p:cTn id="13" dur="3000" fill="hold"/>
                                        <p:tgtEl>
                                          <p:spTgt spid="57353"/>
                                        </p:tgtEl>
                                        <p:attrNameLst>
                                          <p:attrName>ppt_x</p:attrName>
                                        </p:attrNameLst>
                                      </p:cBhvr>
                                      <p:tavLst>
                                        <p:tav tm="0">
                                          <p:val>
                                            <p:strVal val="1+#ppt_w/2"/>
                                          </p:val>
                                        </p:tav>
                                        <p:tav tm="100000">
                                          <p:val>
                                            <p:strVal val="#ppt_x"/>
                                          </p:val>
                                        </p:tav>
                                      </p:tavLst>
                                    </p:anim>
                                    <p:anim calcmode="lin" valueType="num">
                                      <p:cBhvr additive="base">
                                        <p:cTn id="14" dur="3000" fill="hold"/>
                                        <p:tgtEl>
                                          <p:spTgt spid="5735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7347">
                                            <p:txEl>
                                              <p:pRg st="0" end="0"/>
                                            </p:txEl>
                                          </p:spTgt>
                                        </p:tgtEl>
                                        <p:attrNameLst>
                                          <p:attrName>style.visibility</p:attrName>
                                        </p:attrNameLst>
                                      </p:cBhvr>
                                      <p:to>
                                        <p:strVal val="visible"/>
                                      </p:to>
                                    </p:set>
                                    <p:anim calcmode="lin" valueType="num">
                                      <p:cBhvr additive="base">
                                        <p:cTn id="19" dur="3000" fill="hold"/>
                                        <p:tgtEl>
                                          <p:spTgt spid="57347">
                                            <p:txEl>
                                              <p:pRg st="0" end="0"/>
                                            </p:txEl>
                                          </p:spTgt>
                                        </p:tgtEl>
                                        <p:attrNameLst>
                                          <p:attrName>ppt_x</p:attrName>
                                        </p:attrNameLst>
                                      </p:cBhvr>
                                      <p:tavLst>
                                        <p:tav tm="0">
                                          <p:val>
                                            <p:strVal val="#ppt_x"/>
                                          </p:val>
                                        </p:tav>
                                        <p:tav tm="100000">
                                          <p:val>
                                            <p:strVal val="#ppt_x"/>
                                          </p:val>
                                        </p:tav>
                                      </p:tavLst>
                                    </p:anim>
                                    <p:anim calcmode="lin" valueType="num">
                                      <p:cBhvr additive="base">
                                        <p:cTn id="20" dur="3000" fill="hold"/>
                                        <p:tgtEl>
                                          <p:spTgt spid="573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7347">
                                            <p:txEl>
                                              <p:pRg st="1" end="1"/>
                                            </p:txEl>
                                          </p:spTgt>
                                        </p:tgtEl>
                                        <p:attrNameLst>
                                          <p:attrName>style.visibility</p:attrName>
                                        </p:attrNameLst>
                                      </p:cBhvr>
                                      <p:to>
                                        <p:strVal val="visible"/>
                                      </p:to>
                                    </p:set>
                                    <p:anim calcmode="lin" valueType="num">
                                      <p:cBhvr additive="base">
                                        <p:cTn id="25" dur="3000" fill="hold"/>
                                        <p:tgtEl>
                                          <p:spTgt spid="57347">
                                            <p:txEl>
                                              <p:pRg st="1" end="1"/>
                                            </p:txEl>
                                          </p:spTgt>
                                        </p:tgtEl>
                                        <p:attrNameLst>
                                          <p:attrName>ppt_x</p:attrName>
                                        </p:attrNameLst>
                                      </p:cBhvr>
                                      <p:tavLst>
                                        <p:tav tm="0">
                                          <p:val>
                                            <p:strVal val="#ppt_x"/>
                                          </p:val>
                                        </p:tav>
                                        <p:tav tm="100000">
                                          <p:val>
                                            <p:strVal val="#ppt_x"/>
                                          </p:val>
                                        </p:tav>
                                      </p:tavLst>
                                    </p:anim>
                                    <p:anim calcmode="lin" valueType="num">
                                      <p:cBhvr additive="base">
                                        <p:cTn id="26" dur="3000" fill="hold"/>
                                        <p:tgtEl>
                                          <p:spTgt spid="573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7347">
                                            <p:txEl>
                                              <p:pRg st="2" end="2"/>
                                            </p:txEl>
                                          </p:spTgt>
                                        </p:tgtEl>
                                        <p:attrNameLst>
                                          <p:attrName>style.visibility</p:attrName>
                                        </p:attrNameLst>
                                      </p:cBhvr>
                                      <p:to>
                                        <p:strVal val="visible"/>
                                      </p:to>
                                    </p:set>
                                    <p:anim calcmode="lin" valueType="num">
                                      <p:cBhvr additive="base">
                                        <p:cTn id="31" dur="3000" fill="hold"/>
                                        <p:tgtEl>
                                          <p:spTgt spid="57347">
                                            <p:txEl>
                                              <p:pRg st="2" end="2"/>
                                            </p:txEl>
                                          </p:spTgt>
                                        </p:tgtEl>
                                        <p:attrNameLst>
                                          <p:attrName>ppt_x</p:attrName>
                                        </p:attrNameLst>
                                      </p:cBhvr>
                                      <p:tavLst>
                                        <p:tav tm="0">
                                          <p:val>
                                            <p:strVal val="#ppt_x"/>
                                          </p:val>
                                        </p:tav>
                                        <p:tav tm="100000">
                                          <p:val>
                                            <p:strVal val="#ppt_x"/>
                                          </p:val>
                                        </p:tav>
                                      </p:tavLst>
                                    </p:anim>
                                    <p:anim calcmode="lin" valueType="num">
                                      <p:cBhvr additive="base">
                                        <p:cTn id="32" dur="3000" fill="hold"/>
                                        <p:tgtEl>
                                          <p:spTgt spid="5734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7347">
                                            <p:txEl>
                                              <p:pRg st="3" end="3"/>
                                            </p:txEl>
                                          </p:spTgt>
                                        </p:tgtEl>
                                        <p:attrNameLst>
                                          <p:attrName>style.visibility</p:attrName>
                                        </p:attrNameLst>
                                      </p:cBhvr>
                                      <p:to>
                                        <p:strVal val="visible"/>
                                      </p:to>
                                    </p:set>
                                    <p:anim calcmode="lin" valueType="num">
                                      <p:cBhvr additive="base">
                                        <p:cTn id="37" dur="3000" fill="hold"/>
                                        <p:tgtEl>
                                          <p:spTgt spid="57347">
                                            <p:txEl>
                                              <p:pRg st="3" end="3"/>
                                            </p:txEl>
                                          </p:spTgt>
                                        </p:tgtEl>
                                        <p:attrNameLst>
                                          <p:attrName>ppt_x</p:attrName>
                                        </p:attrNameLst>
                                      </p:cBhvr>
                                      <p:tavLst>
                                        <p:tav tm="0">
                                          <p:val>
                                            <p:strVal val="#ppt_x"/>
                                          </p:val>
                                        </p:tav>
                                        <p:tav tm="100000">
                                          <p:val>
                                            <p:strVal val="#ppt_x"/>
                                          </p:val>
                                        </p:tav>
                                      </p:tavLst>
                                    </p:anim>
                                    <p:anim calcmode="lin" valueType="num">
                                      <p:cBhvr additive="base">
                                        <p:cTn id="38" dur="3000" fill="hold"/>
                                        <p:tgtEl>
                                          <p:spTgt spid="57347">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build="p"/>
      <p:bldP spid="573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编号占位符 5">
            <a:extLst>
              <a:ext uri="{FF2B5EF4-FFF2-40B4-BE49-F238E27FC236}">
                <a16:creationId xmlns="" xmlns:a16="http://schemas.microsoft.com/office/drawing/2014/main" id="{CF093F5C-695F-46FD-821B-F99D07061C65}"/>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0513BF12-D877-4D63-8DE4-D82F8668E01B}" type="slidenum">
              <a:rPr kumimoji="0" lang="en-US" altLang="zh-CN" sz="1400" smtClean="0"/>
              <a:pPr>
                <a:spcBef>
                  <a:spcPct val="0"/>
                </a:spcBef>
                <a:buClrTx/>
                <a:buSzTx/>
                <a:buFontTx/>
                <a:buNone/>
              </a:pPr>
              <a:t>3</a:t>
            </a:fld>
            <a:endParaRPr kumimoji="0" lang="en-US" altLang="zh-CN" sz="1400"/>
          </a:p>
        </p:txBody>
      </p:sp>
      <p:sp>
        <p:nvSpPr>
          <p:cNvPr id="7171" name="Rectangle 2">
            <a:extLst>
              <a:ext uri="{FF2B5EF4-FFF2-40B4-BE49-F238E27FC236}">
                <a16:creationId xmlns="" xmlns:a16="http://schemas.microsoft.com/office/drawing/2014/main" id="{E3CF8DF0-1868-40F3-A125-89D8540D711C}"/>
              </a:ext>
            </a:extLst>
          </p:cNvPr>
          <p:cNvSpPr>
            <a:spLocks noGrp="1" noRot="1" noChangeArrowheads="1"/>
          </p:cNvSpPr>
          <p:nvPr>
            <p:ph type="title"/>
          </p:nvPr>
        </p:nvSpPr>
        <p:spPr>
          <a:xfrm>
            <a:off x="982663" y="338138"/>
            <a:ext cx="8858250" cy="1003300"/>
          </a:xfrm>
        </p:spPr>
        <p:txBody>
          <a:bodyPr/>
          <a:lstStyle/>
          <a:p>
            <a:pPr eaLnBrk="1" hangingPunct="1">
              <a:defRPr/>
            </a:pPr>
            <a:r>
              <a:rPr kumimoji="0" lang="zh-CN" altLang="en-US" sz="4000" b="1">
                <a:solidFill>
                  <a:schemeClr val="accent4">
                    <a:lumMod val="25000"/>
                  </a:schemeClr>
                </a:solidFill>
                <a:latin typeface="华文中宋" panose="02010600040101010101" pitchFamily="2" charset="-122"/>
                <a:ea typeface="华文中宋" panose="02010600040101010101" pitchFamily="2" charset="-122"/>
              </a:rPr>
              <a:t>第一节</a:t>
            </a:r>
            <a:r>
              <a:rPr kumimoji="0" lang="en-US" altLang="zh-CN" sz="4000" b="1">
                <a:solidFill>
                  <a:schemeClr val="accent4">
                    <a:lumMod val="25000"/>
                  </a:schemeClr>
                </a:solidFill>
                <a:latin typeface="华文中宋" panose="02010600040101010101" pitchFamily="2" charset="-122"/>
                <a:ea typeface="华文中宋" panose="02010600040101010101" pitchFamily="2" charset="-122"/>
              </a:rPr>
              <a:t> </a:t>
            </a:r>
            <a:r>
              <a:rPr kumimoji="0" lang="zh-CN" altLang="en-US" sz="4000" b="1">
                <a:solidFill>
                  <a:schemeClr val="accent4">
                    <a:lumMod val="25000"/>
                  </a:schemeClr>
                </a:solidFill>
                <a:latin typeface="华文中宋" panose="02010600040101010101" pitchFamily="2" charset="-122"/>
                <a:ea typeface="华文中宋" panose="02010600040101010101" pitchFamily="2" charset="-122"/>
              </a:rPr>
              <a:t>古希腊：播下经济思想的种子</a:t>
            </a:r>
            <a:endParaRPr kumimoji="0" lang="zh-CN" altLang="en-US" sz="4000" b="1">
              <a:solidFill>
                <a:schemeClr val="accent4">
                  <a:lumMod val="25000"/>
                </a:schemeClr>
              </a:solidFill>
            </a:endParaRPr>
          </a:p>
        </p:txBody>
      </p:sp>
      <p:sp>
        <p:nvSpPr>
          <p:cNvPr id="26627" name="Rectangle 3">
            <a:extLst>
              <a:ext uri="{FF2B5EF4-FFF2-40B4-BE49-F238E27FC236}">
                <a16:creationId xmlns="" xmlns:a16="http://schemas.microsoft.com/office/drawing/2014/main" id="{15F8E834-4BC9-4E2C-AF8B-2E061FA388FC}"/>
              </a:ext>
            </a:extLst>
          </p:cNvPr>
          <p:cNvSpPr>
            <a:spLocks noGrp="1" noRot="1" noChangeArrowheads="1"/>
          </p:cNvSpPr>
          <p:nvPr>
            <p:ph type="body" idx="1"/>
          </p:nvPr>
        </p:nvSpPr>
        <p:spPr>
          <a:xfrm>
            <a:off x="2711624" y="2276872"/>
            <a:ext cx="8229600" cy="2765425"/>
          </a:xfrm>
        </p:spPr>
        <p:txBody>
          <a:bodyPr/>
          <a:lstStyle/>
          <a:p>
            <a:pPr eaLnBrk="1" hangingPunct="1">
              <a:lnSpc>
                <a:spcPct val="120000"/>
              </a:lnSpc>
              <a:buFont typeface="Wingdings" panose="05000000000000000000" pitchFamily="2" charset="2"/>
              <a:buNone/>
              <a:defRPr/>
            </a:pPr>
            <a:r>
              <a:rPr kumimoji="0" lang="zh-CN" altLang="en-US" dirty="0">
                <a:solidFill>
                  <a:schemeClr val="accent4">
                    <a:lumMod val="10000"/>
                  </a:schemeClr>
                </a:solidFill>
                <a:latin typeface="微软雅黑" panose="020B0503020204020204" pitchFamily="34" charset="-122"/>
                <a:ea typeface="微软雅黑" panose="020B0503020204020204" pitchFamily="34" charset="-122"/>
              </a:rPr>
              <a:t>一、</a:t>
            </a:r>
            <a:r>
              <a:rPr kumimoji="0" lang="zh-CN" altLang="en-US" dirty="0" smtClean="0">
                <a:solidFill>
                  <a:schemeClr val="accent4">
                    <a:lumMod val="10000"/>
                  </a:schemeClr>
                </a:solidFill>
                <a:latin typeface="微软雅黑" panose="020B0503020204020204" pitchFamily="34" charset="-122"/>
                <a:ea typeface="微软雅黑" panose="020B0503020204020204" pitchFamily="34" charset="-122"/>
              </a:rPr>
              <a:t>古希腊：</a:t>
            </a:r>
            <a:r>
              <a:rPr kumimoji="0" lang="zh-CN" altLang="en-US" dirty="0" smtClean="0">
                <a:solidFill>
                  <a:schemeClr val="accent4">
                    <a:lumMod val="10000"/>
                  </a:schemeClr>
                </a:solidFill>
                <a:latin typeface="微软雅黑" panose="020B0503020204020204" pitchFamily="34" charset="-122"/>
                <a:ea typeface="微软雅黑" panose="020B0503020204020204" pitchFamily="34" charset="-122"/>
              </a:rPr>
              <a:t>西方文明的起源</a:t>
            </a:r>
            <a:endParaRPr kumimoji="0" lang="en-US" altLang="zh-CN" dirty="0">
              <a:solidFill>
                <a:schemeClr val="accent4">
                  <a:lumMod val="10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None/>
              <a:defRPr/>
            </a:pPr>
            <a:r>
              <a:rPr kumimoji="0" lang="zh-CN" altLang="en-US" dirty="0">
                <a:solidFill>
                  <a:schemeClr val="accent4">
                    <a:lumMod val="10000"/>
                  </a:schemeClr>
                </a:solidFill>
                <a:latin typeface="微软雅黑" panose="020B0503020204020204" pitchFamily="34" charset="-122"/>
                <a:ea typeface="微软雅黑" panose="020B0503020204020204" pitchFamily="34" charset="-122"/>
              </a:rPr>
              <a:t>二、古希腊的经济学家就是哲学家</a:t>
            </a:r>
            <a:endParaRPr kumimoji="0" lang="en-US" altLang="zh-CN" dirty="0">
              <a:solidFill>
                <a:schemeClr val="accent4">
                  <a:lumMod val="10000"/>
                </a:schemeClr>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None/>
              <a:defRPr/>
            </a:pPr>
            <a:r>
              <a:rPr kumimoji="0" lang="zh-CN" altLang="en-US" dirty="0">
                <a:solidFill>
                  <a:schemeClr val="accent4">
                    <a:lumMod val="10000"/>
                  </a:schemeClr>
                </a:solidFill>
                <a:latin typeface="微软雅黑" panose="020B0503020204020204" pitchFamily="34" charset="-122"/>
                <a:ea typeface="微软雅黑" panose="020B0503020204020204" pitchFamily="34" charset="-122"/>
              </a:rPr>
              <a:t>三、评价</a:t>
            </a:r>
          </a:p>
        </p:txBody>
      </p:sp>
      <p:sp>
        <p:nvSpPr>
          <p:cNvPr id="5" name="矩形 4">
            <a:extLst>
              <a:ext uri="{FF2B5EF4-FFF2-40B4-BE49-F238E27FC236}">
                <a16:creationId xmlns="" xmlns:a16="http://schemas.microsoft.com/office/drawing/2014/main" id="{6A246309-01A2-427C-BC45-EC298E98BF88}"/>
              </a:ext>
            </a:extLst>
          </p:cNvPr>
          <p:cNvSpPr/>
          <p:nvPr/>
        </p:nvSpPr>
        <p:spPr>
          <a:xfrm>
            <a:off x="0" y="482600"/>
            <a:ext cx="982663"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华文细黑"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26627">
                                            <p:txEl>
                                              <p:pRg st="0" end="0"/>
                                            </p:txEl>
                                          </p:spTgt>
                                        </p:tgtEl>
                                        <p:attrNameLst>
                                          <p:attrName>style.visibility</p:attrName>
                                        </p:attrNameLst>
                                      </p:cBhvr>
                                      <p:to>
                                        <p:strVal val="visible"/>
                                      </p:to>
                                    </p:set>
                                    <p:anim calcmode="lin" valueType="num">
                                      <p:cBhvr additive="base">
                                        <p:cTn id="7" dur="5000" fill="hold"/>
                                        <p:tgtEl>
                                          <p:spTgt spid="26627">
                                            <p:txEl>
                                              <p:pRg st="0" end="0"/>
                                            </p:txEl>
                                          </p:spTgt>
                                        </p:tgtEl>
                                        <p:attrNameLst>
                                          <p:attrName>ppt_x</p:attrName>
                                        </p:attrNameLst>
                                      </p:cBhvr>
                                      <p:tavLst>
                                        <p:tav tm="0">
                                          <p:val>
                                            <p:strVal val="1+#ppt_w/2"/>
                                          </p:val>
                                        </p:tav>
                                        <p:tav tm="100000">
                                          <p:val>
                                            <p:strVal val="#ppt_x"/>
                                          </p:val>
                                        </p:tav>
                                      </p:tavLst>
                                    </p:anim>
                                    <p:anim calcmode="lin" valueType="num">
                                      <p:cBhvr additive="base">
                                        <p:cTn id="8" dur="5000" fill="hold"/>
                                        <p:tgtEl>
                                          <p:spTgt spid="266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6627">
                                            <p:txEl>
                                              <p:pRg st="1" end="1"/>
                                            </p:txEl>
                                          </p:spTgt>
                                        </p:tgtEl>
                                        <p:attrNameLst>
                                          <p:attrName>style.visibility</p:attrName>
                                        </p:attrNameLst>
                                      </p:cBhvr>
                                      <p:to>
                                        <p:strVal val="visible"/>
                                      </p:to>
                                    </p:set>
                                    <p:anim calcmode="lin" valueType="num">
                                      <p:cBhvr additive="base">
                                        <p:cTn id="13" dur="5000" fill="hold"/>
                                        <p:tgtEl>
                                          <p:spTgt spid="26627">
                                            <p:txEl>
                                              <p:pRg st="1" end="1"/>
                                            </p:txEl>
                                          </p:spTgt>
                                        </p:tgtEl>
                                        <p:attrNameLst>
                                          <p:attrName>ppt_x</p:attrName>
                                        </p:attrNameLst>
                                      </p:cBhvr>
                                      <p:tavLst>
                                        <p:tav tm="0">
                                          <p:val>
                                            <p:strVal val="1+#ppt_w/2"/>
                                          </p:val>
                                        </p:tav>
                                        <p:tav tm="100000">
                                          <p:val>
                                            <p:strVal val="#ppt_x"/>
                                          </p:val>
                                        </p:tav>
                                      </p:tavLst>
                                    </p:anim>
                                    <p:anim calcmode="lin" valueType="num">
                                      <p:cBhvr additive="base">
                                        <p:cTn id="14" dur="5000" fill="hold"/>
                                        <p:tgtEl>
                                          <p:spTgt spid="2662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26627">
                                            <p:txEl>
                                              <p:pRg st="2" end="2"/>
                                            </p:txEl>
                                          </p:spTgt>
                                        </p:tgtEl>
                                        <p:attrNameLst>
                                          <p:attrName>style.visibility</p:attrName>
                                        </p:attrNameLst>
                                      </p:cBhvr>
                                      <p:to>
                                        <p:strVal val="visible"/>
                                      </p:to>
                                    </p:set>
                                    <p:anim calcmode="lin" valueType="num">
                                      <p:cBhvr additive="base">
                                        <p:cTn id="19" dur="5000" fill="hold"/>
                                        <p:tgtEl>
                                          <p:spTgt spid="26627">
                                            <p:txEl>
                                              <p:pRg st="2" end="2"/>
                                            </p:txEl>
                                          </p:spTgt>
                                        </p:tgtEl>
                                        <p:attrNameLst>
                                          <p:attrName>ppt_x</p:attrName>
                                        </p:attrNameLst>
                                      </p:cBhvr>
                                      <p:tavLst>
                                        <p:tav tm="0">
                                          <p:val>
                                            <p:strVal val="1+#ppt_w/2"/>
                                          </p:val>
                                        </p:tav>
                                        <p:tav tm="100000">
                                          <p:val>
                                            <p:strVal val="#ppt_x"/>
                                          </p:val>
                                        </p:tav>
                                      </p:tavLst>
                                    </p:anim>
                                    <p:anim calcmode="lin" valueType="num">
                                      <p:cBhvr additive="base">
                                        <p:cTn id="20" dur="5000" fill="hold"/>
                                        <p:tgtEl>
                                          <p:spTgt spid="26627">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幻灯片编号占位符 5">
            <a:extLst>
              <a:ext uri="{FF2B5EF4-FFF2-40B4-BE49-F238E27FC236}">
                <a16:creationId xmlns="" xmlns:a16="http://schemas.microsoft.com/office/drawing/2014/main" id="{00E9FD3B-29AB-423F-A2E4-1C860599964F}"/>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3B8F147A-3887-4B98-BBDD-028AA60739AC}" type="slidenum">
              <a:rPr kumimoji="0" lang="en-US" altLang="zh-CN" sz="1400" smtClean="0"/>
              <a:pPr>
                <a:spcBef>
                  <a:spcPct val="0"/>
                </a:spcBef>
                <a:buClrTx/>
                <a:buSzTx/>
                <a:buFontTx/>
                <a:buNone/>
              </a:pPr>
              <a:t>30</a:t>
            </a:fld>
            <a:endParaRPr kumimoji="0" lang="en-US" altLang="zh-CN" sz="1400"/>
          </a:p>
        </p:txBody>
      </p:sp>
      <p:sp>
        <p:nvSpPr>
          <p:cNvPr id="30723" name="Rectangle 2">
            <a:extLst>
              <a:ext uri="{FF2B5EF4-FFF2-40B4-BE49-F238E27FC236}">
                <a16:creationId xmlns="" xmlns:a16="http://schemas.microsoft.com/office/drawing/2014/main" id="{37DD0547-CAD3-4C17-84FE-B90B35179F42}"/>
              </a:ext>
            </a:extLst>
          </p:cNvPr>
          <p:cNvSpPr>
            <a:spLocks noGrp="1" noRot="1" noChangeArrowheads="1"/>
          </p:cNvSpPr>
          <p:nvPr>
            <p:ph type="title"/>
          </p:nvPr>
        </p:nvSpPr>
        <p:spPr>
          <a:xfrm>
            <a:off x="1006475" y="395288"/>
            <a:ext cx="4752975" cy="720725"/>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第一章</a:t>
            </a:r>
            <a:r>
              <a:rPr kumimoji="0" lang="en-US" altLang="zh-CN" sz="4000" b="1">
                <a:solidFill>
                  <a:srgbClr val="000000"/>
                </a:solidFill>
                <a:latin typeface="华文中宋" panose="02010600040101010101" pitchFamily="2" charset="-122"/>
                <a:ea typeface="华文中宋" panose="02010600040101010101" pitchFamily="2" charset="-122"/>
              </a:rPr>
              <a:t>  </a:t>
            </a:r>
            <a:r>
              <a:rPr kumimoji="0" lang="zh-CN" altLang="en-US" sz="4000" b="1">
                <a:solidFill>
                  <a:srgbClr val="000000"/>
                </a:solidFill>
                <a:latin typeface="华文中宋" panose="02010600040101010101" pitchFamily="2" charset="-122"/>
                <a:ea typeface="华文中宋" panose="02010600040101010101" pitchFamily="2" charset="-122"/>
              </a:rPr>
              <a:t>小结（一）</a:t>
            </a:r>
          </a:p>
        </p:txBody>
      </p:sp>
      <p:sp>
        <p:nvSpPr>
          <p:cNvPr id="102403" name="Rectangle 3">
            <a:extLst>
              <a:ext uri="{FF2B5EF4-FFF2-40B4-BE49-F238E27FC236}">
                <a16:creationId xmlns="" xmlns:a16="http://schemas.microsoft.com/office/drawing/2014/main" id="{52E4C7B7-46EA-4B41-B852-70E421D99833}"/>
              </a:ext>
            </a:extLst>
          </p:cNvPr>
          <p:cNvSpPr>
            <a:spLocks noGrp="1" noRot="1" noChangeArrowheads="1"/>
          </p:cNvSpPr>
          <p:nvPr>
            <p:ph type="body" idx="1"/>
          </p:nvPr>
        </p:nvSpPr>
        <p:spPr>
          <a:xfrm>
            <a:off x="1774825" y="1190625"/>
            <a:ext cx="9432925" cy="5264150"/>
          </a:xfrm>
        </p:spPr>
        <p:txBody>
          <a:bodyPr/>
          <a:lstStyle/>
          <a:p>
            <a:pPr eaLnBrk="1" hangingPunct="1">
              <a:lnSpc>
                <a:spcPct val="90000"/>
              </a:lnSpc>
              <a:buClr>
                <a:schemeClr val="tx2"/>
              </a:buClr>
              <a:buFont typeface="Wingdings" panose="05000000000000000000" pitchFamily="2" charset="2"/>
              <a:buNone/>
            </a:pPr>
            <a:r>
              <a:rPr kumimoji="0" lang="zh-CN" altLang="en-US" sz="2800">
                <a:solidFill>
                  <a:srgbClr val="000000"/>
                </a:solidFill>
                <a:latin typeface="微软雅黑" panose="020B0503020204020204" pitchFamily="34" charset="-122"/>
                <a:ea typeface="微软雅黑" panose="020B0503020204020204" pitchFamily="34" charset="-122"/>
              </a:rPr>
              <a:t>一、研究主题：</a:t>
            </a:r>
            <a:endParaRPr kumimoji="0" lang="en-US" altLang="zh-CN" sz="2800">
              <a:solidFill>
                <a:srgbClr val="000000"/>
              </a:solidFill>
              <a:latin typeface="微软雅黑" panose="020B0503020204020204" pitchFamily="34" charset="-122"/>
              <a:ea typeface="微软雅黑" panose="020B0503020204020204" pitchFamily="34" charset="-122"/>
            </a:endParaRPr>
          </a:p>
          <a:p>
            <a:pPr eaLnBrk="1" hangingPunct="1">
              <a:lnSpc>
                <a:spcPct val="90000"/>
              </a:lnSpc>
              <a:buClr>
                <a:srgbClr val="0070C0"/>
              </a:buClr>
              <a:buFont typeface="Wingdings" panose="05000000000000000000" pitchFamily="2" charset="2"/>
              <a:buChar char="Ø"/>
            </a:pPr>
            <a:r>
              <a:rPr kumimoji="0" lang="zh-CN" altLang="en-US" sz="2800">
                <a:solidFill>
                  <a:srgbClr val="000000"/>
                </a:solidFill>
                <a:latin typeface="微软雅黑" panose="020B0503020204020204" pitchFamily="34" charset="-122"/>
                <a:ea typeface="微软雅黑" panose="020B0503020204020204" pitchFamily="34" charset="-122"/>
              </a:rPr>
              <a:t>财富</a:t>
            </a:r>
            <a:endParaRPr kumimoji="0" lang="en-US" altLang="zh-CN" sz="2800">
              <a:solidFill>
                <a:srgbClr val="000000"/>
              </a:solidFill>
              <a:latin typeface="微软雅黑" panose="020B0503020204020204" pitchFamily="34" charset="-122"/>
              <a:ea typeface="微软雅黑" panose="020B0503020204020204" pitchFamily="34" charset="-122"/>
            </a:endParaRPr>
          </a:p>
          <a:p>
            <a:pPr eaLnBrk="1" hangingPunct="1">
              <a:lnSpc>
                <a:spcPct val="90000"/>
              </a:lnSpc>
              <a:buClr>
                <a:srgbClr val="0070C0"/>
              </a:buClr>
              <a:buFont typeface="Wingdings" panose="05000000000000000000" pitchFamily="2" charset="2"/>
              <a:buChar char="Ø"/>
            </a:pPr>
            <a:r>
              <a:rPr kumimoji="0" lang="zh-CN" altLang="en-US" sz="2800">
                <a:solidFill>
                  <a:srgbClr val="000000"/>
                </a:solidFill>
                <a:latin typeface="微软雅黑" panose="020B0503020204020204" pitchFamily="34" charset="-122"/>
                <a:ea typeface="微软雅黑" panose="020B0503020204020204" pitchFamily="34" charset="-122"/>
              </a:rPr>
              <a:t>分工</a:t>
            </a:r>
            <a:endParaRPr kumimoji="0" lang="en-US" altLang="zh-CN" sz="2800">
              <a:solidFill>
                <a:srgbClr val="000000"/>
              </a:solidFill>
              <a:latin typeface="微软雅黑" panose="020B0503020204020204" pitchFamily="34" charset="-122"/>
              <a:ea typeface="微软雅黑" panose="020B0503020204020204" pitchFamily="34" charset="-122"/>
            </a:endParaRPr>
          </a:p>
          <a:p>
            <a:pPr eaLnBrk="1" hangingPunct="1">
              <a:lnSpc>
                <a:spcPct val="90000"/>
              </a:lnSpc>
              <a:buClr>
                <a:srgbClr val="0070C0"/>
              </a:buClr>
              <a:buFont typeface="Wingdings" panose="05000000000000000000" pitchFamily="2" charset="2"/>
              <a:buChar char="Ø"/>
            </a:pPr>
            <a:r>
              <a:rPr kumimoji="0" lang="zh-CN" altLang="en-US" sz="2800">
                <a:solidFill>
                  <a:srgbClr val="000000"/>
                </a:solidFill>
                <a:latin typeface="微软雅黑" panose="020B0503020204020204" pitchFamily="34" charset="-122"/>
                <a:ea typeface="微软雅黑" panose="020B0503020204020204" pitchFamily="34" charset="-122"/>
              </a:rPr>
              <a:t>价值与价格</a:t>
            </a:r>
            <a:endParaRPr kumimoji="0" lang="en-US" altLang="zh-CN" sz="2800">
              <a:solidFill>
                <a:srgbClr val="000000"/>
              </a:solidFill>
              <a:latin typeface="微软雅黑" panose="020B0503020204020204" pitchFamily="34" charset="-122"/>
              <a:ea typeface="微软雅黑" panose="020B0503020204020204" pitchFamily="34" charset="-122"/>
            </a:endParaRPr>
          </a:p>
          <a:p>
            <a:pPr eaLnBrk="1" hangingPunct="1">
              <a:lnSpc>
                <a:spcPct val="90000"/>
              </a:lnSpc>
              <a:buClr>
                <a:srgbClr val="0070C0"/>
              </a:buClr>
              <a:buFont typeface="Wingdings" panose="05000000000000000000" pitchFamily="2" charset="2"/>
              <a:buChar char="Ø"/>
            </a:pPr>
            <a:r>
              <a:rPr kumimoji="0" lang="zh-CN" altLang="en-US" sz="2800">
                <a:solidFill>
                  <a:srgbClr val="000000"/>
                </a:solidFill>
                <a:latin typeface="微软雅黑" panose="020B0503020204020204" pitchFamily="34" charset="-122"/>
                <a:ea typeface="微软雅黑" panose="020B0503020204020204" pitchFamily="34" charset="-122"/>
              </a:rPr>
              <a:t>货币与利息</a:t>
            </a:r>
            <a:endParaRPr kumimoji="0" lang="en-US" altLang="zh-CN" sz="2800">
              <a:solidFill>
                <a:srgbClr val="000000"/>
              </a:solidFill>
              <a:latin typeface="微软雅黑" panose="020B0503020204020204" pitchFamily="34" charset="-122"/>
              <a:ea typeface="微软雅黑" panose="020B0503020204020204" pitchFamily="34" charset="-122"/>
            </a:endParaRPr>
          </a:p>
          <a:p>
            <a:pPr eaLnBrk="1" hangingPunct="1">
              <a:lnSpc>
                <a:spcPct val="90000"/>
              </a:lnSpc>
              <a:buClr>
                <a:srgbClr val="0070C0"/>
              </a:buClr>
              <a:buFont typeface="Wingdings" panose="05000000000000000000" pitchFamily="2" charset="2"/>
              <a:buChar char="Ø"/>
            </a:pPr>
            <a:r>
              <a:rPr kumimoji="0" lang="zh-CN" altLang="en-US" sz="2800">
                <a:solidFill>
                  <a:srgbClr val="000000"/>
                </a:solidFill>
                <a:latin typeface="微软雅黑" panose="020B0503020204020204" pitchFamily="34" charset="-122"/>
                <a:ea typeface="微软雅黑" panose="020B0503020204020204" pitchFamily="34" charset="-122"/>
              </a:rPr>
              <a:t>产业</a:t>
            </a:r>
            <a:endParaRPr kumimoji="0" lang="en-US" altLang="zh-CN" sz="2800">
              <a:solidFill>
                <a:srgbClr val="000000"/>
              </a:solidFill>
              <a:latin typeface="微软雅黑" panose="020B0503020204020204" pitchFamily="34" charset="-122"/>
              <a:ea typeface="微软雅黑" panose="020B0503020204020204" pitchFamily="34" charset="-122"/>
            </a:endParaRPr>
          </a:p>
          <a:p>
            <a:pPr eaLnBrk="1" hangingPunct="1">
              <a:lnSpc>
                <a:spcPct val="90000"/>
              </a:lnSpc>
              <a:buClr>
                <a:srgbClr val="0070C0"/>
              </a:buClr>
              <a:buFont typeface="Wingdings" panose="05000000000000000000" pitchFamily="2" charset="2"/>
              <a:buChar char="Ø"/>
            </a:pPr>
            <a:r>
              <a:rPr kumimoji="0" lang="zh-CN" altLang="en-US" sz="2800">
                <a:solidFill>
                  <a:srgbClr val="000000"/>
                </a:solidFill>
                <a:latin typeface="微软雅黑" panose="020B0503020204020204" pitchFamily="34" charset="-122"/>
                <a:ea typeface="微软雅黑" panose="020B0503020204020204" pitchFamily="34" charset="-122"/>
              </a:rPr>
              <a:t>公平</a:t>
            </a:r>
            <a:endParaRPr kumimoji="0" lang="en-US" altLang="zh-CN" sz="2800">
              <a:solidFill>
                <a:srgbClr val="000000"/>
              </a:solidFill>
              <a:latin typeface="微软雅黑" panose="020B0503020204020204" pitchFamily="34" charset="-122"/>
              <a:ea typeface="微软雅黑" panose="020B0503020204020204" pitchFamily="34" charset="-122"/>
            </a:endParaRPr>
          </a:p>
          <a:p>
            <a:pPr eaLnBrk="1" hangingPunct="1">
              <a:lnSpc>
                <a:spcPct val="90000"/>
              </a:lnSpc>
              <a:buClr>
                <a:srgbClr val="0070C0"/>
              </a:buClr>
              <a:buFont typeface="Wingdings" panose="05000000000000000000" pitchFamily="2" charset="2"/>
              <a:buChar char="Ø"/>
            </a:pPr>
            <a:r>
              <a:rPr kumimoji="0" lang="zh-CN" altLang="en-US" sz="2800">
                <a:solidFill>
                  <a:srgbClr val="000000"/>
                </a:solidFill>
                <a:latin typeface="微软雅黑" panose="020B0503020204020204" pitchFamily="34" charset="-122"/>
                <a:ea typeface="微软雅黑" panose="020B0503020204020204" pitchFamily="34" charset="-122"/>
              </a:rPr>
              <a:t>财产制度</a:t>
            </a:r>
            <a:endParaRPr kumimoji="0" lang="en-US" altLang="zh-CN" sz="2800">
              <a:solidFill>
                <a:srgbClr val="000000"/>
              </a:solidFill>
              <a:latin typeface="微软雅黑" panose="020B0503020204020204" pitchFamily="34" charset="-122"/>
              <a:ea typeface="微软雅黑" panose="020B0503020204020204" pitchFamily="34" charset="-122"/>
            </a:endParaRPr>
          </a:p>
          <a:p>
            <a:pPr eaLnBrk="1" hangingPunct="1">
              <a:lnSpc>
                <a:spcPct val="90000"/>
              </a:lnSpc>
              <a:buClr>
                <a:schemeClr val="tx2"/>
              </a:buClr>
              <a:buFont typeface="Wingdings" panose="05000000000000000000" pitchFamily="2" charset="2"/>
              <a:buNone/>
            </a:pPr>
            <a:r>
              <a:rPr kumimoji="0" lang="zh-CN" altLang="en-US" sz="2800">
                <a:solidFill>
                  <a:srgbClr val="000000"/>
                </a:solidFill>
                <a:latin typeface="微软雅黑" panose="020B0503020204020204" pitchFamily="34" charset="-122"/>
                <a:ea typeface="微软雅黑" panose="020B0503020204020204" pitchFamily="34" charset="-122"/>
              </a:rPr>
              <a:t>二、研究者：哲学家、农学家、神学家</a:t>
            </a:r>
            <a:endParaRPr kumimoji="0" lang="en-US" altLang="zh-CN" sz="2800">
              <a:solidFill>
                <a:srgbClr val="000000"/>
              </a:solidFill>
              <a:latin typeface="微软雅黑" panose="020B0503020204020204" pitchFamily="34" charset="-122"/>
              <a:ea typeface="微软雅黑" panose="020B0503020204020204" pitchFamily="34" charset="-122"/>
            </a:endParaRPr>
          </a:p>
          <a:p>
            <a:pPr eaLnBrk="1" hangingPunct="1">
              <a:lnSpc>
                <a:spcPct val="90000"/>
              </a:lnSpc>
              <a:buClr>
                <a:schemeClr val="tx2"/>
              </a:buClr>
              <a:buFont typeface="Wingdings" panose="05000000000000000000" pitchFamily="2" charset="2"/>
              <a:buNone/>
            </a:pPr>
            <a:r>
              <a:rPr kumimoji="0" lang="zh-CN" altLang="en-US" sz="2800">
                <a:solidFill>
                  <a:srgbClr val="000000"/>
                </a:solidFill>
                <a:latin typeface="微软雅黑" panose="020B0503020204020204" pitchFamily="34" charset="-122"/>
                <a:ea typeface="微软雅黑" panose="020B0503020204020204" pitchFamily="34" charset="-122"/>
              </a:rPr>
              <a:t>三、经济学的地位：寄人篱下，尚未独立</a:t>
            </a:r>
            <a:endParaRPr kumimoji="0" lang="en-US" altLang="zh-CN" sz="2800">
              <a:solidFill>
                <a:srgbClr val="000000"/>
              </a:solidFill>
              <a:latin typeface="微软雅黑" panose="020B0503020204020204" pitchFamily="34" charset="-122"/>
              <a:ea typeface="微软雅黑" panose="020B0503020204020204" pitchFamily="34" charset="-122"/>
            </a:endParaRPr>
          </a:p>
          <a:p>
            <a:pPr eaLnBrk="1" hangingPunct="1">
              <a:lnSpc>
                <a:spcPct val="90000"/>
              </a:lnSpc>
              <a:buClr>
                <a:schemeClr val="tx2"/>
              </a:buClr>
              <a:buFont typeface="Wingdings" panose="05000000000000000000" pitchFamily="2" charset="2"/>
              <a:buNone/>
            </a:pPr>
            <a:r>
              <a:rPr kumimoji="0" lang="zh-CN" altLang="en-US" sz="2800">
                <a:solidFill>
                  <a:srgbClr val="000000"/>
                </a:solidFill>
                <a:latin typeface="微软雅黑" panose="020B0503020204020204" pitchFamily="34" charset="-122"/>
                <a:ea typeface="微软雅黑" panose="020B0503020204020204" pitchFamily="34" charset="-122"/>
              </a:rPr>
              <a:t>四、解决之道（资源与欲望冲突）：控制欲望，降低需求</a:t>
            </a:r>
            <a:endParaRPr kumimoji="0" lang="en-US" altLang="zh-CN" sz="2800">
              <a:solidFill>
                <a:srgbClr val="000000"/>
              </a:solidFill>
              <a:latin typeface="微软雅黑" panose="020B0503020204020204" pitchFamily="34" charset="-122"/>
              <a:ea typeface="微软雅黑" panose="020B0503020204020204" pitchFamily="34" charset="-122"/>
            </a:endParaRPr>
          </a:p>
          <a:p>
            <a:pPr eaLnBrk="1" hangingPunct="1">
              <a:lnSpc>
                <a:spcPct val="90000"/>
              </a:lnSpc>
              <a:buClr>
                <a:schemeClr val="tx2"/>
              </a:buClr>
              <a:buFont typeface="Wingdings" panose="05000000000000000000" pitchFamily="2" charset="2"/>
              <a:buChar char="Ø"/>
            </a:pPr>
            <a:endParaRPr kumimoji="0" lang="zh-CN" altLang="en-US" sz="2800" b="1">
              <a:solidFill>
                <a:srgbClr val="000000"/>
              </a:solidFill>
              <a:latin typeface="华文中宋" panose="02010600040101010101" pitchFamily="2" charset="-122"/>
              <a:ea typeface="华文中宋" panose="02010600040101010101" pitchFamily="2" charset="-122"/>
            </a:endParaRPr>
          </a:p>
        </p:txBody>
      </p:sp>
      <p:sp>
        <p:nvSpPr>
          <p:cNvPr id="5" name="矩形 4">
            <a:extLst>
              <a:ext uri="{FF2B5EF4-FFF2-40B4-BE49-F238E27FC236}">
                <a16:creationId xmlns="" xmlns:a16="http://schemas.microsoft.com/office/drawing/2014/main" id="{5F2FDDEC-9C04-4FAA-BE15-8C8EF720AFAD}"/>
              </a:ext>
            </a:extLst>
          </p:cNvPr>
          <p:cNvSpPr/>
          <p:nvPr/>
        </p:nvSpPr>
        <p:spPr>
          <a:xfrm>
            <a:off x="0" y="482600"/>
            <a:ext cx="982663"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华文细黑"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2403">
                                            <p:txEl>
                                              <p:pRg st="0" end="0"/>
                                            </p:txEl>
                                          </p:spTgt>
                                        </p:tgtEl>
                                        <p:attrNameLst>
                                          <p:attrName>style.visibility</p:attrName>
                                        </p:attrNameLst>
                                      </p:cBhvr>
                                      <p:to>
                                        <p:strVal val="visible"/>
                                      </p:to>
                                    </p:set>
                                    <p:anim calcmode="lin" valueType="num">
                                      <p:cBhvr additive="base">
                                        <p:cTn id="7" dur="800" fill="hold"/>
                                        <p:tgtEl>
                                          <p:spTgt spid="102403">
                                            <p:txEl>
                                              <p:pRg st="0" end="0"/>
                                            </p:txEl>
                                          </p:spTgt>
                                        </p:tgtEl>
                                        <p:attrNameLst>
                                          <p:attrName>ppt_x</p:attrName>
                                        </p:attrNameLst>
                                      </p:cBhvr>
                                      <p:tavLst>
                                        <p:tav tm="0">
                                          <p:val>
                                            <p:strVal val="#ppt_x"/>
                                          </p:val>
                                        </p:tav>
                                        <p:tav tm="100000">
                                          <p:val>
                                            <p:strVal val="#ppt_x"/>
                                          </p:val>
                                        </p:tav>
                                      </p:tavLst>
                                    </p:anim>
                                    <p:anim calcmode="lin" valueType="num">
                                      <p:cBhvr additive="base">
                                        <p:cTn id="8" dur="800" fill="hold"/>
                                        <p:tgtEl>
                                          <p:spTgt spid="1024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2403">
                                            <p:txEl>
                                              <p:pRg st="1" end="1"/>
                                            </p:txEl>
                                          </p:spTgt>
                                        </p:tgtEl>
                                        <p:attrNameLst>
                                          <p:attrName>style.visibility</p:attrName>
                                        </p:attrNameLst>
                                      </p:cBhvr>
                                      <p:to>
                                        <p:strVal val="visible"/>
                                      </p:to>
                                    </p:set>
                                    <p:anim calcmode="lin" valueType="num">
                                      <p:cBhvr additive="base">
                                        <p:cTn id="13" dur="800" fill="hold"/>
                                        <p:tgtEl>
                                          <p:spTgt spid="102403">
                                            <p:txEl>
                                              <p:pRg st="1" end="1"/>
                                            </p:txEl>
                                          </p:spTgt>
                                        </p:tgtEl>
                                        <p:attrNameLst>
                                          <p:attrName>ppt_x</p:attrName>
                                        </p:attrNameLst>
                                      </p:cBhvr>
                                      <p:tavLst>
                                        <p:tav tm="0">
                                          <p:val>
                                            <p:strVal val="#ppt_x"/>
                                          </p:val>
                                        </p:tav>
                                        <p:tav tm="100000">
                                          <p:val>
                                            <p:strVal val="#ppt_x"/>
                                          </p:val>
                                        </p:tav>
                                      </p:tavLst>
                                    </p:anim>
                                    <p:anim calcmode="lin" valueType="num">
                                      <p:cBhvr additive="base">
                                        <p:cTn id="14" dur="800" fill="hold"/>
                                        <p:tgtEl>
                                          <p:spTgt spid="1024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2403">
                                            <p:txEl>
                                              <p:pRg st="2" end="2"/>
                                            </p:txEl>
                                          </p:spTgt>
                                        </p:tgtEl>
                                        <p:attrNameLst>
                                          <p:attrName>style.visibility</p:attrName>
                                        </p:attrNameLst>
                                      </p:cBhvr>
                                      <p:to>
                                        <p:strVal val="visible"/>
                                      </p:to>
                                    </p:set>
                                    <p:anim calcmode="lin" valueType="num">
                                      <p:cBhvr additive="base">
                                        <p:cTn id="19" dur="800" fill="hold"/>
                                        <p:tgtEl>
                                          <p:spTgt spid="102403">
                                            <p:txEl>
                                              <p:pRg st="2" end="2"/>
                                            </p:txEl>
                                          </p:spTgt>
                                        </p:tgtEl>
                                        <p:attrNameLst>
                                          <p:attrName>ppt_x</p:attrName>
                                        </p:attrNameLst>
                                      </p:cBhvr>
                                      <p:tavLst>
                                        <p:tav tm="0">
                                          <p:val>
                                            <p:strVal val="#ppt_x"/>
                                          </p:val>
                                        </p:tav>
                                        <p:tav tm="100000">
                                          <p:val>
                                            <p:strVal val="#ppt_x"/>
                                          </p:val>
                                        </p:tav>
                                      </p:tavLst>
                                    </p:anim>
                                    <p:anim calcmode="lin" valueType="num">
                                      <p:cBhvr additive="base">
                                        <p:cTn id="20" dur="800" fill="hold"/>
                                        <p:tgtEl>
                                          <p:spTgt spid="1024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2403">
                                            <p:txEl>
                                              <p:pRg st="3" end="3"/>
                                            </p:txEl>
                                          </p:spTgt>
                                        </p:tgtEl>
                                        <p:attrNameLst>
                                          <p:attrName>style.visibility</p:attrName>
                                        </p:attrNameLst>
                                      </p:cBhvr>
                                      <p:to>
                                        <p:strVal val="visible"/>
                                      </p:to>
                                    </p:set>
                                    <p:anim calcmode="lin" valueType="num">
                                      <p:cBhvr additive="base">
                                        <p:cTn id="25" dur="800" fill="hold"/>
                                        <p:tgtEl>
                                          <p:spTgt spid="102403">
                                            <p:txEl>
                                              <p:pRg st="3" end="3"/>
                                            </p:txEl>
                                          </p:spTgt>
                                        </p:tgtEl>
                                        <p:attrNameLst>
                                          <p:attrName>ppt_x</p:attrName>
                                        </p:attrNameLst>
                                      </p:cBhvr>
                                      <p:tavLst>
                                        <p:tav tm="0">
                                          <p:val>
                                            <p:strVal val="#ppt_x"/>
                                          </p:val>
                                        </p:tav>
                                        <p:tav tm="100000">
                                          <p:val>
                                            <p:strVal val="#ppt_x"/>
                                          </p:val>
                                        </p:tav>
                                      </p:tavLst>
                                    </p:anim>
                                    <p:anim calcmode="lin" valueType="num">
                                      <p:cBhvr additive="base">
                                        <p:cTn id="26" dur="800" fill="hold"/>
                                        <p:tgtEl>
                                          <p:spTgt spid="1024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2403">
                                            <p:txEl>
                                              <p:pRg st="4" end="4"/>
                                            </p:txEl>
                                          </p:spTgt>
                                        </p:tgtEl>
                                        <p:attrNameLst>
                                          <p:attrName>style.visibility</p:attrName>
                                        </p:attrNameLst>
                                      </p:cBhvr>
                                      <p:to>
                                        <p:strVal val="visible"/>
                                      </p:to>
                                    </p:set>
                                    <p:anim calcmode="lin" valueType="num">
                                      <p:cBhvr additive="base">
                                        <p:cTn id="31" dur="800" fill="hold"/>
                                        <p:tgtEl>
                                          <p:spTgt spid="102403">
                                            <p:txEl>
                                              <p:pRg st="4" end="4"/>
                                            </p:txEl>
                                          </p:spTgt>
                                        </p:tgtEl>
                                        <p:attrNameLst>
                                          <p:attrName>ppt_x</p:attrName>
                                        </p:attrNameLst>
                                      </p:cBhvr>
                                      <p:tavLst>
                                        <p:tav tm="0">
                                          <p:val>
                                            <p:strVal val="#ppt_x"/>
                                          </p:val>
                                        </p:tav>
                                        <p:tav tm="100000">
                                          <p:val>
                                            <p:strVal val="#ppt_x"/>
                                          </p:val>
                                        </p:tav>
                                      </p:tavLst>
                                    </p:anim>
                                    <p:anim calcmode="lin" valueType="num">
                                      <p:cBhvr additive="base">
                                        <p:cTn id="32" dur="800" fill="hold"/>
                                        <p:tgtEl>
                                          <p:spTgt spid="1024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02403">
                                            <p:txEl>
                                              <p:pRg st="5" end="5"/>
                                            </p:txEl>
                                          </p:spTgt>
                                        </p:tgtEl>
                                        <p:attrNameLst>
                                          <p:attrName>style.visibility</p:attrName>
                                        </p:attrNameLst>
                                      </p:cBhvr>
                                      <p:to>
                                        <p:strVal val="visible"/>
                                      </p:to>
                                    </p:set>
                                    <p:anim calcmode="lin" valueType="num">
                                      <p:cBhvr additive="base">
                                        <p:cTn id="37" dur="800" fill="hold"/>
                                        <p:tgtEl>
                                          <p:spTgt spid="102403">
                                            <p:txEl>
                                              <p:pRg st="5" end="5"/>
                                            </p:txEl>
                                          </p:spTgt>
                                        </p:tgtEl>
                                        <p:attrNameLst>
                                          <p:attrName>ppt_x</p:attrName>
                                        </p:attrNameLst>
                                      </p:cBhvr>
                                      <p:tavLst>
                                        <p:tav tm="0">
                                          <p:val>
                                            <p:strVal val="#ppt_x"/>
                                          </p:val>
                                        </p:tav>
                                        <p:tav tm="100000">
                                          <p:val>
                                            <p:strVal val="#ppt_x"/>
                                          </p:val>
                                        </p:tav>
                                      </p:tavLst>
                                    </p:anim>
                                    <p:anim calcmode="lin" valueType="num">
                                      <p:cBhvr additive="base">
                                        <p:cTn id="38" dur="800" fill="hold"/>
                                        <p:tgtEl>
                                          <p:spTgt spid="10240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2403">
                                            <p:txEl>
                                              <p:pRg st="6" end="6"/>
                                            </p:txEl>
                                          </p:spTgt>
                                        </p:tgtEl>
                                        <p:attrNameLst>
                                          <p:attrName>style.visibility</p:attrName>
                                        </p:attrNameLst>
                                      </p:cBhvr>
                                      <p:to>
                                        <p:strVal val="visible"/>
                                      </p:to>
                                    </p:set>
                                    <p:anim calcmode="lin" valueType="num">
                                      <p:cBhvr additive="base">
                                        <p:cTn id="43" dur="800" fill="hold"/>
                                        <p:tgtEl>
                                          <p:spTgt spid="102403">
                                            <p:txEl>
                                              <p:pRg st="6" end="6"/>
                                            </p:txEl>
                                          </p:spTgt>
                                        </p:tgtEl>
                                        <p:attrNameLst>
                                          <p:attrName>ppt_x</p:attrName>
                                        </p:attrNameLst>
                                      </p:cBhvr>
                                      <p:tavLst>
                                        <p:tav tm="0">
                                          <p:val>
                                            <p:strVal val="#ppt_x"/>
                                          </p:val>
                                        </p:tav>
                                        <p:tav tm="100000">
                                          <p:val>
                                            <p:strVal val="#ppt_x"/>
                                          </p:val>
                                        </p:tav>
                                      </p:tavLst>
                                    </p:anim>
                                    <p:anim calcmode="lin" valueType="num">
                                      <p:cBhvr additive="base">
                                        <p:cTn id="44" dur="800" fill="hold"/>
                                        <p:tgtEl>
                                          <p:spTgt spid="10240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02403">
                                            <p:txEl>
                                              <p:pRg st="7" end="7"/>
                                            </p:txEl>
                                          </p:spTgt>
                                        </p:tgtEl>
                                        <p:attrNameLst>
                                          <p:attrName>style.visibility</p:attrName>
                                        </p:attrNameLst>
                                      </p:cBhvr>
                                      <p:to>
                                        <p:strVal val="visible"/>
                                      </p:to>
                                    </p:set>
                                    <p:anim calcmode="lin" valueType="num">
                                      <p:cBhvr additive="base">
                                        <p:cTn id="49" dur="800" fill="hold"/>
                                        <p:tgtEl>
                                          <p:spTgt spid="102403">
                                            <p:txEl>
                                              <p:pRg st="7" end="7"/>
                                            </p:txEl>
                                          </p:spTgt>
                                        </p:tgtEl>
                                        <p:attrNameLst>
                                          <p:attrName>ppt_x</p:attrName>
                                        </p:attrNameLst>
                                      </p:cBhvr>
                                      <p:tavLst>
                                        <p:tav tm="0">
                                          <p:val>
                                            <p:strVal val="#ppt_x"/>
                                          </p:val>
                                        </p:tav>
                                        <p:tav tm="100000">
                                          <p:val>
                                            <p:strVal val="#ppt_x"/>
                                          </p:val>
                                        </p:tav>
                                      </p:tavLst>
                                    </p:anim>
                                    <p:anim calcmode="lin" valueType="num">
                                      <p:cBhvr additive="base">
                                        <p:cTn id="50" dur="800" fill="hold"/>
                                        <p:tgtEl>
                                          <p:spTgt spid="10240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02403">
                                            <p:txEl>
                                              <p:pRg st="8" end="8"/>
                                            </p:txEl>
                                          </p:spTgt>
                                        </p:tgtEl>
                                        <p:attrNameLst>
                                          <p:attrName>style.visibility</p:attrName>
                                        </p:attrNameLst>
                                      </p:cBhvr>
                                      <p:to>
                                        <p:strVal val="visible"/>
                                      </p:to>
                                    </p:set>
                                    <p:anim calcmode="lin" valueType="num">
                                      <p:cBhvr additive="base">
                                        <p:cTn id="55" dur="800" fill="hold"/>
                                        <p:tgtEl>
                                          <p:spTgt spid="102403">
                                            <p:txEl>
                                              <p:pRg st="8" end="8"/>
                                            </p:txEl>
                                          </p:spTgt>
                                        </p:tgtEl>
                                        <p:attrNameLst>
                                          <p:attrName>ppt_x</p:attrName>
                                        </p:attrNameLst>
                                      </p:cBhvr>
                                      <p:tavLst>
                                        <p:tav tm="0">
                                          <p:val>
                                            <p:strVal val="#ppt_x"/>
                                          </p:val>
                                        </p:tav>
                                        <p:tav tm="100000">
                                          <p:val>
                                            <p:strVal val="#ppt_x"/>
                                          </p:val>
                                        </p:tav>
                                      </p:tavLst>
                                    </p:anim>
                                    <p:anim calcmode="lin" valueType="num">
                                      <p:cBhvr additive="base">
                                        <p:cTn id="56" dur="800" fill="hold"/>
                                        <p:tgtEl>
                                          <p:spTgt spid="10240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102403">
                                            <p:txEl>
                                              <p:pRg st="9" end="9"/>
                                            </p:txEl>
                                          </p:spTgt>
                                        </p:tgtEl>
                                        <p:attrNameLst>
                                          <p:attrName>style.visibility</p:attrName>
                                        </p:attrNameLst>
                                      </p:cBhvr>
                                      <p:to>
                                        <p:strVal val="visible"/>
                                      </p:to>
                                    </p:set>
                                    <p:anim calcmode="lin" valueType="num">
                                      <p:cBhvr additive="base">
                                        <p:cTn id="61" dur="800" fill="hold"/>
                                        <p:tgtEl>
                                          <p:spTgt spid="102403">
                                            <p:txEl>
                                              <p:pRg st="9" end="9"/>
                                            </p:txEl>
                                          </p:spTgt>
                                        </p:tgtEl>
                                        <p:attrNameLst>
                                          <p:attrName>ppt_x</p:attrName>
                                        </p:attrNameLst>
                                      </p:cBhvr>
                                      <p:tavLst>
                                        <p:tav tm="0">
                                          <p:val>
                                            <p:strVal val="#ppt_x"/>
                                          </p:val>
                                        </p:tav>
                                        <p:tav tm="100000">
                                          <p:val>
                                            <p:strVal val="#ppt_x"/>
                                          </p:val>
                                        </p:tav>
                                      </p:tavLst>
                                    </p:anim>
                                    <p:anim calcmode="lin" valueType="num">
                                      <p:cBhvr additive="base">
                                        <p:cTn id="62" dur="800" fill="hold"/>
                                        <p:tgtEl>
                                          <p:spTgt spid="10240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102403">
                                            <p:txEl>
                                              <p:pRg st="10" end="10"/>
                                            </p:txEl>
                                          </p:spTgt>
                                        </p:tgtEl>
                                        <p:attrNameLst>
                                          <p:attrName>style.visibility</p:attrName>
                                        </p:attrNameLst>
                                      </p:cBhvr>
                                      <p:to>
                                        <p:strVal val="visible"/>
                                      </p:to>
                                    </p:set>
                                    <p:anim calcmode="lin" valueType="num">
                                      <p:cBhvr additive="base">
                                        <p:cTn id="67" dur="800" fill="hold"/>
                                        <p:tgtEl>
                                          <p:spTgt spid="102403">
                                            <p:txEl>
                                              <p:pRg st="10" end="10"/>
                                            </p:txEl>
                                          </p:spTgt>
                                        </p:tgtEl>
                                        <p:attrNameLst>
                                          <p:attrName>ppt_x</p:attrName>
                                        </p:attrNameLst>
                                      </p:cBhvr>
                                      <p:tavLst>
                                        <p:tav tm="0">
                                          <p:val>
                                            <p:strVal val="#ppt_x"/>
                                          </p:val>
                                        </p:tav>
                                        <p:tav tm="100000">
                                          <p:val>
                                            <p:strVal val="#ppt_x"/>
                                          </p:val>
                                        </p:tav>
                                      </p:tavLst>
                                    </p:anim>
                                    <p:anim calcmode="lin" valueType="num">
                                      <p:cBhvr additive="base">
                                        <p:cTn id="68" dur="800" fill="hold"/>
                                        <p:tgtEl>
                                          <p:spTgt spid="102403">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0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a:extLst>
              <a:ext uri="{FF2B5EF4-FFF2-40B4-BE49-F238E27FC236}">
                <a16:creationId xmlns="" xmlns:a16="http://schemas.microsoft.com/office/drawing/2014/main" id="{6BEC3483-3440-4798-A450-CF92578DCE97}"/>
              </a:ext>
            </a:extLst>
          </p:cNvPr>
          <p:cNvSpPr>
            <a:spLocks noGrp="1" noChangeArrowheads="1"/>
          </p:cNvSpPr>
          <p:nvPr>
            <p:ph type="title"/>
          </p:nvPr>
        </p:nvSpPr>
        <p:spPr>
          <a:xfrm>
            <a:off x="-2328863" y="228600"/>
            <a:ext cx="11388726" cy="1143000"/>
          </a:xfrm>
        </p:spPr>
        <p:txBody>
          <a:bodyPr/>
          <a:lstStyle/>
          <a:p>
            <a:pPr eaLnBrk="1" hangingPunct="1"/>
            <a:r>
              <a:rPr kumimoji="0" lang="zh-CN" altLang="en-US" sz="4000" b="1">
                <a:solidFill>
                  <a:srgbClr val="000000"/>
                </a:solidFill>
                <a:ea typeface="华文中宋" panose="02010600040101010101" pitchFamily="2" charset="-122"/>
              </a:rPr>
              <a:t>第一章</a:t>
            </a:r>
            <a:r>
              <a:rPr kumimoji="0" lang="en-US" altLang="zh-CN" sz="4000" b="1">
                <a:solidFill>
                  <a:srgbClr val="000000"/>
                </a:solidFill>
                <a:ea typeface="华文中宋" panose="02010600040101010101" pitchFamily="2" charset="-122"/>
              </a:rPr>
              <a:t>  </a:t>
            </a:r>
            <a:r>
              <a:rPr kumimoji="0" lang="zh-CN" altLang="en-US" sz="4000" b="1">
                <a:solidFill>
                  <a:srgbClr val="000000"/>
                </a:solidFill>
                <a:ea typeface="华文中宋" panose="02010600040101010101" pitchFamily="2" charset="-122"/>
              </a:rPr>
              <a:t>小结（二）</a:t>
            </a:r>
            <a:endParaRPr lang="zh-CN" altLang="en-US" sz="4000">
              <a:solidFill>
                <a:srgbClr val="000000"/>
              </a:solidFill>
            </a:endParaRPr>
          </a:p>
        </p:txBody>
      </p:sp>
      <p:sp>
        <p:nvSpPr>
          <p:cNvPr id="3" name="内容占位符 2">
            <a:extLst>
              <a:ext uri="{FF2B5EF4-FFF2-40B4-BE49-F238E27FC236}">
                <a16:creationId xmlns="" xmlns:a16="http://schemas.microsoft.com/office/drawing/2014/main" id="{FDA7D9CA-E68A-4700-A9AA-8D468447B7F6}"/>
              </a:ext>
            </a:extLst>
          </p:cNvPr>
          <p:cNvSpPr>
            <a:spLocks noGrp="1" noChangeArrowheads="1"/>
          </p:cNvSpPr>
          <p:nvPr>
            <p:ph idx="1"/>
          </p:nvPr>
        </p:nvSpPr>
        <p:spPr>
          <a:xfrm>
            <a:off x="1800225" y="1746250"/>
            <a:ext cx="8591550" cy="4498975"/>
          </a:xfrm>
        </p:spPr>
        <p:txBody>
          <a:bodyPr/>
          <a:lstStyle/>
          <a:p>
            <a:pPr eaLnBrk="1" hangingPunct="1">
              <a:buClr>
                <a:srgbClr val="0070C0"/>
              </a:buClr>
              <a:buFont typeface="Wingdings" panose="05000000000000000000" pitchFamily="2" charset="2"/>
              <a:buChar char="Ø"/>
            </a:pPr>
            <a:r>
              <a:rPr lang="zh-CN" altLang="en-US">
                <a:solidFill>
                  <a:srgbClr val="000000"/>
                </a:solidFill>
                <a:latin typeface="微软雅黑" panose="020B0503020204020204" pitchFamily="34" charset="-122"/>
                <a:ea typeface="微软雅黑" panose="020B0503020204020204" pitchFamily="34" charset="-122"/>
              </a:rPr>
              <a:t>古希腊：哲学（理性与思辩）</a:t>
            </a:r>
            <a:r>
              <a:rPr lang="en-US" altLang="zh-CN">
                <a:solidFill>
                  <a:srgbClr val="000000"/>
                </a:solidFill>
                <a:latin typeface="微软雅黑" panose="020B0503020204020204" pitchFamily="34" charset="-122"/>
                <a:ea typeface="微软雅黑" panose="020B0503020204020204" pitchFamily="34" charset="-122"/>
              </a:rPr>
              <a:t>——</a:t>
            </a:r>
            <a:r>
              <a:rPr lang="zh-CN" altLang="en-US">
                <a:solidFill>
                  <a:srgbClr val="000000"/>
                </a:solidFill>
                <a:latin typeface="微软雅黑" panose="020B0503020204020204" pitchFamily="34" charset="-122"/>
                <a:ea typeface="微软雅黑" panose="020B0503020204020204" pitchFamily="34" charset="-122"/>
              </a:rPr>
              <a:t>人与物</a:t>
            </a:r>
            <a:endParaRPr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lang="zh-CN" altLang="en-US">
                <a:solidFill>
                  <a:srgbClr val="000000"/>
                </a:solidFill>
                <a:latin typeface="微软雅黑" panose="020B0503020204020204" pitchFamily="34" charset="-122"/>
                <a:ea typeface="微软雅黑" panose="020B0503020204020204" pitchFamily="34" charset="-122"/>
              </a:rPr>
              <a:t>古罗马：实践（规范与法律）</a:t>
            </a:r>
            <a:r>
              <a:rPr lang="zh-CN" altLang="zh-CN">
                <a:solidFill>
                  <a:srgbClr val="000000"/>
                </a:solidFill>
                <a:latin typeface="微软雅黑" panose="020B0503020204020204" pitchFamily="34" charset="-122"/>
                <a:ea typeface="微软雅黑" panose="020B0503020204020204" pitchFamily="34" charset="-122"/>
              </a:rPr>
              <a:t>——</a:t>
            </a:r>
            <a:r>
              <a:rPr lang="zh-CN" altLang="en-US">
                <a:solidFill>
                  <a:srgbClr val="000000"/>
                </a:solidFill>
                <a:latin typeface="微软雅黑" panose="020B0503020204020204" pitchFamily="34" charset="-122"/>
                <a:ea typeface="微软雅黑" panose="020B0503020204020204" pitchFamily="34" charset="-122"/>
              </a:rPr>
              <a:t>人与人</a:t>
            </a:r>
            <a:endParaRPr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lang="zh-CN" altLang="en-US">
                <a:solidFill>
                  <a:srgbClr val="000000"/>
                </a:solidFill>
                <a:latin typeface="微软雅黑" panose="020B0503020204020204" pitchFamily="34" charset="-122"/>
                <a:ea typeface="微软雅黑" panose="020B0503020204020204" pitchFamily="34" charset="-122"/>
              </a:rPr>
              <a:t>中世纪：宗教（约束与美德）</a:t>
            </a:r>
            <a:r>
              <a:rPr lang="en-US" altLang="zh-CN">
                <a:solidFill>
                  <a:srgbClr val="000000"/>
                </a:solidFill>
                <a:latin typeface="微软雅黑" panose="020B0503020204020204" pitchFamily="34" charset="-122"/>
                <a:ea typeface="微软雅黑" panose="020B0503020204020204" pitchFamily="34" charset="-122"/>
              </a:rPr>
              <a:t>——</a:t>
            </a:r>
            <a:r>
              <a:rPr lang="zh-CN" altLang="en-US">
                <a:solidFill>
                  <a:srgbClr val="000000"/>
                </a:solidFill>
                <a:latin typeface="微软雅黑" panose="020B0503020204020204" pitchFamily="34" charset="-122"/>
                <a:ea typeface="微软雅黑" panose="020B0503020204020204" pitchFamily="34" charset="-122"/>
              </a:rPr>
              <a:t>人与自己</a:t>
            </a:r>
            <a:endParaRPr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endParaRPr lang="en-US" altLang="zh-CN">
              <a:solidFill>
                <a:srgbClr val="000000"/>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lang="zh-CN" altLang="en-US">
                <a:solidFill>
                  <a:srgbClr val="000000"/>
                </a:solidFill>
                <a:latin typeface="微软雅黑" panose="020B0503020204020204" pitchFamily="34" charset="-122"/>
                <a:ea typeface="微软雅黑" panose="020B0503020204020204" pitchFamily="34" charset="-122"/>
              </a:rPr>
              <a:t>               </a:t>
            </a:r>
            <a:r>
              <a:rPr lang="zh-CN" altLang="zh-CN">
                <a:solidFill>
                  <a:srgbClr val="000000"/>
                </a:solidFill>
                <a:latin typeface="微软雅黑" panose="020B0503020204020204" pitchFamily="34" charset="-122"/>
                <a:ea typeface="微软雅黑" panose="020B0503020204020204" pitchFamily="34" charset="-122"/>
              </a:rPr>
              <a:t>“</a:t>
            </a:r>
            <a:r>
              <a:rPr lang="zh-CN" altLang="en-US">
                <a:solidFill>
                  <a:srgbClr val="000000"/>
                </a:solidFill>
                <a:latin typeface="微软雅黑" panose="020B0503020204020204" pitchFamily="34" charset="-122"/>
                <a:ea typeface="微软雅黑" panose="020B0503020204020204" pitchFamily="34" charset="-122"/>
              </a:rPr>
              <a:t>认识你自己</a:t>
            </a:r>
            <a:r>
              <a:rPr lang="zh-CN" altLang="zh-CN">
                <a:solidFill>
                  <a:srgbClr val="000000"/>
                </a:solidFill>
                <a:latin typeface="微软雅黑" panose="020B0503020204020204" pitchFamily="34" charset="-122"/>
                <a:ea typeface="微软雅黑" panose="020B0503020204020204" pitchFamily="34" charset="-122"/>
              </a:rPr>
              <a:t>”</a:t>
            </a:r>
            <a:endParaRPr lang="en-US" altLang="zh-CN">
              <a:solidFill>
                <a:srgbClr val="000000"/>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lang="zh-CN" altLang="en-US">
                <a:solidFill>
                  <a:srgbClr val="000000"/>
                </a:solidFill>
                <a:latin typeface="微软雅黑" panose="020B0503020204020204" pitchFamily="34" charset="-122"/>
                <a:ea typeface="微软雅黑" panose="020B0503020204020204" pitchFamily="34" charset="-122"/>
              </a:rPr>
              <a:t>                 “适可而止”</a:t>
            </a:r>
          </a:p>
        </p:txBody>
      </p:sp>
      <p:sp>
        <p:nvSpPr>
          <p:cNvPr id="31748" name="幻灯片编号占位符 3">
            <a:extLst>
              <a:ext uri="{FF2B5EF4-FFF2-40B4-BE49-F238E27FC236}">
                <a16:creationId xmlns="" xmlns:a16="http://schemas.microsoft.com/office/drawing/2014/main" id="{0C7999BA-E597-435E-B773-EFF04D7174B3}"/>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8DA4D813-B211-4AF8-BAEE-822F92E3BF9C}" type="slidenum">
              <a:rPr kumimoji="0" lang="en-US" altLang="zh-CN" sz="1400" smtClean="0"/>
              <a:pPr>
                <a:spcBef>
                  <a:spcPct val="0"/>
                </a:spcBef>
                <a:buClrTx/>
                <a:buSzTx/>
                <a:buFontTx/>
                <a:buNone/>
              </a:pPr>
              <a:t>31</a:t>
            </a:fld>
            <a:endParaRPr kumimoji="0" lang="en-US" altLang="zh-CN" sz="1400"/>
          </a:p>
        </p:txBody>
      </p:sp>
      <p:sp>
        <p:nvSpPr>
          <p:cNvPr id="5" name="矩形 4">
            <a:extLst>
              <a:ext uri="{FF2B5EF4-FFF2-40B4-BE49-F238E27FC236}">
                <a16:creationId xmlns="" xmlns:a16="http://schemas.microsoft.com/office/drawing/2014/main" id="{4CB7EECF-1EFF-418D-B01C-157345E47084}"/>
              </a:ext>
            </a:extLst>
          </p:cNvPr>
          <p:cNvSpPr/>
          <p:nvPr/>
        </p:nvSpPr>
        <p:spPr>
          <a:xfrm>
            <a:off x="0" y="482600"/>
            <a:ext cx="982663"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华文细黑"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8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8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8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8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8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8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8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8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8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8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a:extLst>
              <a:ext uri="{FF2B5EF4-FFF2-40B4-BE49-F238E27FC236}">
                <a16:creationId xmlns="" xmlns:a16="http://schemas.microsoft.com/office/drawing/2014/main" id="{4F57F41A-479C-422B-B1FF-02116ABBCBD8}"/>
              </a:ext>
            </a:extLst>
          </p:cNvPr>
          <p:cNvSpPr>
            <a:spLocks noGrp="1" noChangeArrowheads="1"/>
          </p:cNvSpPr>
          <p:nvPr>
            <p:ph type="title"/>
          </p:nvPr>
        </p:nvSpPr>
        <p:spPr>
          <a:xfrm>
            <a:off x="-2473325" y="228600"/>
            <a:ext cx="11388725" cy="1143000"/>
          </a:xfrm>
        </p:spPr>
        <p:txBody>
          <a:bodyPr/>
          <a:lstStyle/>
          <a:p>
            <a:pPr eaLnBrk="1" hangingPunct="1"/>
            <a:r>
              <a:rPr lang="en-US" altLang="en-US" sz="4000" b="1">
                <a:solidFill>
                  <a:srgbClr val="000000"/>
                </a:solidFill>
                <a:latin typeface="华文中宋" panose="02010600040101010101" pitchFamily="2" charset="-122"/>
                <a:ea typeface="华文中宋" panose="02010600040101010101" pitchFamily="2" charset="-122"/>
              </a:rPr>
              <a:t>第一章阅读与观看</a:t>
            </a:r>
            <a:endParaRPr lang="zh-CN" altLang="en-US" sz="4000" b="1">
              <a:solidFill>
                <a:srgbClr val="000000"/>
              </a:solidFill>
              <a:latin typeface="华文中宋" panose="02010600040101010101" pitchFamily="2" charset="-122"/>
              <a:ea typeface="华文中宋" panose="02010600040101010101" pitchFamily="2" charset="-122"/>
            </a:endParaRPr>
          </a:p>
        </p:txBody>
      </p:sp>
      <p:sp>
        <p:nvSpPr>
          <p:cNvPr id="32771" name="内容占位符 2">
            <a:extLst>
              <a:ext uri="{FF2B5EF4-FFF2-40B4-BE49-F238E27FC236}">
                <a16:creationId xmlns="" xmlns:a16="http://schemas.microsoft.com/office/drawing/2014/main" id="{C73E2CA1-0F8B-4FCA-ABA8-BE3270A5915B}"/>
              </a:ext>
            </a:extLst>
          </p:cNvPr>
          <p:cNvSpPr>
            <a:spLocks noGrp="1" noChangeArrowheads="1"/>
          </p:cNvSpPr>
          <p:nvPr>
            <p:ph idx="1"/>
          </p:nvPr>
        </p:nvSpPr>
        <p:spPr>
          <a:xfrm>
            <a:off x="1416050" y="1738313"/>
            <a:ext cx="11388725" cy="4498975"/>
          </a:xfrm>
        </p:spPr>
        <p:txBody>
          <a:bodyPr/>
          <a:lstStyle/>
          <a:p>
            <a:pPr eaLnBrk="1" hangingPunct="1">
              <a:buClr>
                <a:srgbClr val="0070C0"/>
              </a:buClr>
              <a:buFont typeface="Wingdings" panose="05000000000000000000" pitchFamily="2" charset="2"/>
              <a:buChar char="Ø"/>
            </a:pPr>
            <a:r>
              <a:rPr lang="zh-CN" altLang="en-US">
                <a:solidFill>
                  <a:srgbClr val="000000"/>
                </a:solidFill>
                <a:latin typeface="微软雅黑" panose="020B0503020204020204" pitchFamily="34" charset="-122"/>
                <a:ea typeface="微软雅黑" panose="020B0503020204020204" pitchFamily="34" charset="-122"/>
              </a:rPr>
              <a:t>世界上下五千年</a:t>
            </a:r>
            <a:endParaRPr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lang="zh-CN" altLang="en-US">
                <a:solidFill>
                  <a:srgbClr val="000000"/>
                </a:solidFill>
                <a:latin typeface="微软雅黑" panose="020B0503020204020204" pitchFamily="34" charset="-122"/>
                <a:ea typeface="微软雅黑" panose="020B0503020204020204" pitchFamily="34" charset="-122"/>
              </a:rPr>
              <a:t>荷马史诗</a:t>
            </a:r>
            <a:endParaRPr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lang="zh-CN" altLang="en-US">
                <a:solidFill>
                  <a:srgbClr val="000000"/>
                </a:solidFill>
                <a:latin typeface="微软雅黑" panose="020B0503020204020204" pitchFamily="34" charset="-122"/>
                <a:ea typeface="微软雅黑" panose="020B0503020204020204" pitchFamily="34" charset="-122"/>
              </a:rPr>
              <a:t>理想国，柏拉图，</a:t>
            </a:r>
            <a:endParaRPr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lang="zh-CN" altLang="en-US">
                <a:solidFill>
                  <a:srgbClr val="000000"/>
                </a:solidFill>
                <a:latin typeface="微软雅黑" panose="020B0503020204020204" pitchFamily="34" charset="-122"/>
                <a:ea typeface="微软雅黑" panose="020B0503020204020204" pitchFamily="34" charset="-122"/>
              </a:rPr>
              <a:t>经济论、雅典的收入，色诺芬</a:t>
            </a:r>
            <a:endParaRPr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lang="zh-CN" altLang="en-US">
                <a:solidFill>
                  <a:srgbClr val="000000"/>
                </a:solidFill>
                <a:latin typeface="微软雅黑" panose="020B0503020204020204" pitchFamily="34" charset="-122"/>
                <a:ea typeface="微软雅黑" panose="020B0503020204020204" pitchFamily="34" charset="-122"/>
              </a:rPr>
              <a:t>罗马人的故事，盐野七生，中信出版社</a:t>
            </a:r>
            <a:endParaRPr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lang="zh-CN" altLang="en-US">
                <a:solidFill>
                  <a:srgbClr val="000000"/>
                </a:solidFill>
                <a:latin typeface="微软雅黑" panose="020B0503020204020204" pitchFamily="34" charset="-122"/>
                <a:ea typeface="微软雅黑" panose="020B0503020204020204" pitchFamily="34" charset="-122"/>
              </a:rPr>
              <a:t>耶鲁大学开放课程：古希腊历史简介</a:t>
            </a:r>
            <a:endParaRPr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lang="zh-CN" altLang="en-US">
                <a:solidFill>
                  <a:srgbClr val="000000"/>
                </a:solidFill>
                <a:latin typeface="微软雅黑" panose="020B0503020204020204" pitchFamily="34" charset="-122"/>
                <a:ea typeface="微软雅黑" panose="020B0503020204020204" pitchFamily="34" charset="-122"/>
              </a:rPr>
              <a:t>马可</a:t>
            </a:r>
            <a:r>
              <a:rPr lang="en-US" altLang="zh-CN">
                <a:solidFill>
                  <a:srgbClr val="000000"/>
                </a:solidFill>
                <a:latin typeface="微软雅黑" panose="020B0503020204020204" pitchFamily="34" charset="-122"/>
                <a:ea typeface="微软雅黑" panose="020B0503020204020204" pitchFamily="34" charset="-122"/>
              </a:rPr>
              <a:t>·</a:t>
            </a:r>
            <a:r>
              <a:rPr lang="zh-CN" altLang="en-US">
                <a:solidFill>
                  <a:srgbClr val="000000"/>
                </a:solidFill>
                <a:latin typeface="微软雅黑" panose="020B0503020204020204" pitchFamily="34" charset="-122"/>
                <a:ea typeface="微软雅黑" panose="020B0503020204020204" pitchFamily="34" charset="-122"/>
              </a:rPr>
              <a:t>奥勒留，沉思录</a:t>
            </a:r>
            <a:endParaRPr lang="en-US" altLang="zh-CN">
              <a:solidFill>
                <a:srgbClr val="000000"/>
              </a:solidFill>
              <a:latin typeface="微软雅黑" panose="020B0503020204020204" pitchFamily="34" charset="-122"/>
              <a:ea typeface="微软雅黑" panose="020B0503020204020204" pitchFamily="34" charset="-122"/>
            </a:endParaRPr>
          </a:p>
          <a:p>
            <a:pPr eaLnBrk="1" hangingPunct="1"/>
            <a:endParaRPr lang="zh-CN" altLang="en-US">
              <a:solidFill>
                <a:srgbClr val="000000"/>
              </a:solidFill>
            </a:endParaRPr>
          </a:p>
        </p:txBody>
      </p:sp>
      <p:sp>
        <p:nvSpPr>
          <p:cNvPr id="32772" name="幻灯片编号占位符 3">
            <a:extLst>
              <a:ext uri="{FF2B5EF4-FFF2-40B4-BE49-F238E27FC236}">
                <a16:creationId xmlns="" xmlns:a16="http://schemas.microsoft.com/office/drawing/2014/main" id="{BB763355-CF6A-4670-9B4C-0B9FB484E678}"/>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C733220A-BCCF-4616-A0F2-E36BE8B3EFF2}" type="slidenum">
              <a:rPr kumimoji="0" lang="en-US" altLang="zh-CN" sz="1400" smtClean="0"/>
              <a:pPr>
                <a:spcBef>
                  <a:spcPct val="0"/>
                </a:spcBef>
                <a:buClrTx/>
                <a:buSzTx/>
                <a:buFontTx/>
                <a:buNone/>
              </a:pPr>
              <a:t>32</a:t>
            </a:fld>
            <a:endParaRPr kumimoji="0" lang="en-US" altLang="zh-CN" sz="1400"/>
          </a:p>
        </p:txBody>
      </p:sp>
      <p:sp>
        <p:nvSpPr>
          <p:cNvPr id="5" name="矩形 4">
            <a:extLst>
              <a:ext uri="{FF2B5EF4-FFF2-40B4-BE49-F238E27FC236}">
                <a16:creationId xmlns="" xmlns:a16="http://schemas.microsoft.com/office/drawing/2014/main" id="{CEF2525B-4C22-4CAC-BB70-E004C339A620}"/>
              </a:ext>
            </a:extLst>
          </p:cNvPr>
          <p:cNvSpPr/>
          <p:nvPr/>
        </p:nvSpPr>
        <p:spPr>
          <a:xfrm>
            <a:off x="0" y="482600"/>
            <a:ext cx="982663"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华文细黑" pitchFamily="2" charset="-122"/>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幻灯片编号占位符 5">
            <a:extLst>
              <a:ext uri="{FF2B5EF4-FFF2-40B4-BE49-F238E27FC236}">
                <a16:creationId xmlns="" xmlns:a16="http://schemas.microsoft.com/office/drawing/2014/main" id="{76BC9F85-EB0B-44CE-A667-336994A5BC03}"/>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F9481417-4C69-4E14-8A05-42FEDC37AF8C}" type="slidenum">
              <a:rPr kumimoji="0" lang="en-US" altLang="zh-CN" sz="1400" smtClean="0"/>
              <a:pPr>
                <a:spcBef>
                  <a:spcPct val="0"/>
                </a:spcBef>
                <a:buClrTx/>
                <a:buSzTx/>
                <a:buFontTx/>
                <a:buNone/>
              </a:pPr>
              <a:t>33</a:t>
            </a:fld>
            <a:endParaRPr kumimoji="0" lang="en-US" altLang="zh-CN" sz="1400"/>
          </a:p>
        </p:txBody>
      </p:sp>
      <p:sp>
        <p:nvSpPr>
          <p:cNvPr id="33795" name="Rectangle 2">
            <a:extLst>
              <a:ext uri="{FF2B5EF4-FFF2-40B4-BE49-F238E27FC236}">
                <a16:creationId xmlns="" xmlns:a16="http://schemas.microsoft.com/office/drawing/2014/main" id="{463DCC5C-4CA1-4990-88A5-2EBC5E42D0C3}"/>
              </a:ext>
            </a:extLst>
          </p:cNvPr>
          <p:cNvSpPr>
            <a:spLocks noGrp="1" noRot="1" noChangeArrowheads="1"/>
          </p:cNvSpPr>
          <p:nvPr>
            <p:ph type="title"/>
          </p:nvPr>
        </p:nvSpPr>
        <p:spPr>
          <a:xfrm>
            <a:off x="-312738" y="301625"/>
            <a:ext cx="3887788" cy="1039813"/>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思考</a:t>
            </a:r>
          </a:p>
        </p:txBody>
      </p:sp>
      <p:sp>
        <p:nvSpPr>
          <p:cNvPr id="33796" name="Rectangle 3">
            <a:extLst>
              <a:ext uri="{FF2B5EF4-FFF2-40B4-BE49-F238E27FC236}">
                <a16:creationId xmlns="" xmlns:a16="http://schemas.microsoft.com/office/drawing/2014/main" id="{563CE50B-FB3A-4D37-B2BB-EDB8591723CF}"/>
              </a:ext>
            </a:extLst>
          </p:cNvPr>
          <p:cNvSpPr>
            <a:spLocks noGrp="1" noRot="1" noChangeArrowheads="1"/>
          </p:cNvSpPr>
          <p:nvPr>
            <p:ph type="body" idx="1"/>
          </p:nvPr>
        </p:nvSpPr>
        <p:spPr>
          <a:xfrm>
            <a:off x="1774825" y="1557338"/>
            <a:ext cx="8066088" cy="4248150"/>
          </a:xfrm>
        </p:spPr>
        <p:txBody>
          <a:bodyPr/>
          <a:lstStyle/>
          <a:p>
            <a:pPr eaLnBrk="1" hangingPunct="1">
              <a:buClr>
                <a:schemeClr val="tx2"/>
              </a:buClr>
              <a:buFont typeface="Wingdings" panose="05000000000000000000" pitchFamily="2" charset="2"/>
              <a:buNone/>
              <a:defRPr/>
            </a:pPr>
            <a:r>
              <a:rPr kumimoji="0" lang="zh-CN" altLang="en-US">
                <a:solidFill>
                  <a:srgbClr val="000000"/>
                </a:solidFill>
                <a:latin typeface="微软雅黑" panose="020B0503020204020204" pitchFamily="34" charset="-122"/>
                <a:ea typeface="微软雅黑" panose="020B0503020204020204" pitchFamily="34" charset="-122"/>
              </a:rPr>
              <a:t>一、罗马帝国的兴衰对大国的启示</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defRPr/>
            </a:pPr>
            <a:r>
              <a:rPr kumimoji="0" lang="zh-CN" altLang="en-US">
                <a:solidFill>
                  <a:srgbClr val="000000"/>
                </a:solidFill>
                <a:latin typeface="微软雅黑" panose="020B0503020204020204" pitchFamily="34" charset="-122"/>
                <a:ea typeface="微软雅黑" panose="020B0503020204020204" pitchFamily="34" charset="-122"/>
              </a:rPr>
              <a:t> 兴衰的原因</a:t>
            </a:r>
            <a:endParaRPr kumimoji="0" lang="en-US" altLang="zh-CN">
              <a:solidFill>
                <a:srgbClr val="000000"/>
              </a:solidFill>
              <a:latin typeface="微软雅黑" panose="020B0503020204020204" pitchFamily="34" charset="-122"/>
              <a:ea typeface="微软雅黑" panose="020B0503020204020204" pitchFamily="34" charset="-122"/>
            </a:endParaRPr>
          </a:p>
          <a:p>
            <a:pPr marL="0" indent="0" eaLnBrk="1" hangingPunct="1">
              <a:buClr>
                <a:srgbClr val="0070C0"/>
              </a:buClr>
              <a:buFont typeface="Wingdings" panose="05000000000000000000" pitchFamily="2" charset="2"/>
              <a:buNone/>
              <a:defRPr/>
            </a:pPr>
            <a:r>
              <a:rPr kumimoji="0" lang="zh-CN" altLang="en-US">
                <a:solidFill>
                  <a:srgbClr val="000000"/>
                </a:solidFill>
                <a:latin typeface="微软雅黑" panose="020B0503020204020204" pitchFamily="34" charset="-122"/>
                <a:ea typeface="微软雅黑" panose="020B0503020204020204" pitchFamily="34" charset="-122"/>
              </a:rPr>
              <a:t>    包容开放、兼收并蓄</a:t>
            </a:r>
            <a:endParaRPr kumimoji="0" lang="en-US" altLang="zh-CN">
              <a:solidFill>
                <a:srgbClr val="000000"/>
              </a:solidFill>
              <a:latin typeface="微软雅黑" panose="020B0503020204020204" pitchFamily="34" charset="-122"/>
              <a:ea typeface="微软雅黑" panose="020B0503020204020204" pitchFamily="34" charset="-122"/>
            </a:endParaRPr>
          </a:p>
          <a:p>
            <a:pPr marL="0" indent="0" eaLnBrk="1" hangingPunct="1">
              <a:buClr>
                <a:srgbClr val="0070C0"/>
              </a:buClr>
              <a:buFont typeface="Wingdings" panose="05000000000000000000" pitchFamily="2" charset="2"/>
              <a:buNone/>
              <a:defRPr/>
            </a:pPr>
            <a:r>
              <a:rPr kumimoji="0" lang="zh-CN" altLang="en-US">
                <a:solidFill>
                  <a:srgbClr val="000000"/>
                </a:solidFill>
                <a:latin typeface="微软雅黑" panose="020B0503020204020204" pitchFamily="34" charset="-122"/>
                <a:ea typeface="微软雅黑" panose="020B0503020204020204" pitchFamily="34" charset="-122"/>
              </a:rPr>
              <a:t>    享乐至上、思想贫瘠</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defRPr/>
            </a:pPr>
            <a:r>
              <a:rPr kumimoji="0" lang="zh-CN" altLang="en-US">
                <a:solidFill>
                  <a:srgbClr val="000000"/>
                </a:solidFill>
                <a:latin typeface="微软雅黑" panose="020B0503020204020204" pitchFamily="34" charset="-122"/>
                <a:ea typeface="微软雅黑" panose="020B0503020204020204" pitchFamily="34" charset="-122"/>
              </a:rPr>
              <a:t> 相似之处与前车之鉴</a:t>
            </a:r>
            <a:endParaRPr kumimoji="0" lang="en-US" altLang="zh-CN">
              <a:solidFill>
                <a:srgbClr val="000000"/>
              </a:solidFill>
              <a:latin typeface="微软雅黑" panose="020B0503020204020204" pitchFamily="34" charset="-122"/>
              <a:ea typeface="微软雅黑" panose="020B0503020204020204" pitchFamily="34" charset="-122"/>
            </a:endParaRPr>
          </a:p>
          <a:p>
            <a:pPr marL="0" indent="0" eaLnBrk="1" hangingPunct="1">
              <a:buClr>
                <a:srgbClr val="0070C0"/>
              </a:buClr>
              <a:buFont typeface="Wingdings" panose="05000000000000000000" pitchFamily="2" charset="2"/>
              <a:buNone/>
              <a:defRPr/>
            </a:pPr>
            <a:r>
              <a:rPr kumimoji="0" lang="zh-CN" altLang="en-US">
                <a:solidFill>
                  <a:srgbClr val="000000"/>
                </a:solidFill>
                <a:latin typeface="微软雅黑" panose="020B0503020204020204" pitchFamily="34" charset="-122"/>
                <a:ea typeface="微软雅黑" panose="020B0503020204020204" pitchFamily="34" charset="-122"/>
              </a:rPr>
              <a:t>    思想、教育、文化、军队、价值观等</a:t>
            </a:r>
          </a:p>
        </p:txBody>
      </p:sp>
      <p:sp>
        <p:nvSpPr>
          <p:cNvPr id="6" name="矩形 5">
            <a:extLst>
              <a:ext uri="{FF2B5EF4-FFF2-40B4-BE49-F238E27FC236}">
                <a16:creationId xmlns="" xmlns:a16="http://schemas.microsoft.com/office/drawing/2014/main" id="{35363E38-7722-49B7-B20E-9F108311EEE5}"/>
              </a:ext>
            </a:extLst>
          </p:cNvPr>
          <p:cNvSpPr/>
          <p:nvPr/>
        </p:nvSpPr>
        <p:spPr>
          <a:xfrm>
            <a:off x="0" y="482600"/>
            <a:ext cx="982663"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华文细黑" pitchFamily="2" charset="-122"/>
            </a:endParaRPr>
          </a:p>
        </p:txBody>
      </p:sp>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编号占位符 5">
            <a:extLst>
              <a:ext uri="{FF2B5EF4-FFF2-40B4-BE49-F238E27FC236}">
                <a16:creationId xmlns="" xmlns:a16="http://schemas.microsoft.com/office/drawing/2014/main" id="{7EA26385-B82D-4614-96FF-4D4F05B9729D}"/>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68AF3DF1-1230-48EF-A1BE-FC1FEDB783CD}" type="slidenum">
              <a:rPr kumimoji="0" lang="en-US" altLang="zh-CN" sz="1400" smtClean="0"/>
              <a:pPr>
                <a:spcBef>
                  <a:spcPct val="0"/>
                </a:spcBef>
                <a:buClrTx/>
                <a:buSzTx/>
                <a:buFontTx/>
                <a:buNone/>
              </a:pPr>
              <a:t>34</a:t>
            </a:fld>
            <a:endParaRPr kumimoji="0" lang="en-US" altLang="zh-CN" sz="1400"/>
          </a:p>
        </p:txBody>
      </p:sp>
      <p:sp>
        <p:nvSpPr>
          <p:cNvPr id="34819" name="Rectangle 2">
            <a:extLst>
              <a:ext uri="{FF2B5EF4-FFF2-40B4-BE49-F238E27FC236}">
                <a16:creationId xmlns="" xmlns:a16="http://schemas.microsoft.com/office/drawing/2014/main" id="{C2746684-FD4F-4954-905A-99FB9219886C}"/>
              </a:ext>
            </a:extLst>
          </p:cNvPr>
          <p:cNvSpPr>
            <a:spLocks noGrp="1" noRot="1" noChangeArrowheads="1"/>
          </p:cNvSpPr>
          <p:nvPr>
            <p:ph type="title"/>
          </p:nvPr>
        </p:nvSpPr>
        <p:spPr>
          <a:xfrm>
            <a:off x="767408" y="271462"/>
            <a:ext cx="1811661" cy="1143000"/>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思考</a:t>
            </a:r>
          </a:p>
        </p:txBody>
      </p:sp>
      <p:sp>
        <p:nvSpPr>
          <p:cNvPr id="34820" name="Rectangle 3">
            <a:extLst>
              <a:ext uri="{FF2B5EF4-FFF2-40B4-BE49-F238E27FC236}">
                <a16:creationId xmlns="" xmlns:a16="http://schemas.microsoft.com/office/drawing/2014/main" id="{9BD0D760-0856-4A26-9E16-72CDF8BC050B}"/>
              </a:ext>
            </a:extLst>
          </p:cNvPr>
          <p:cNvSpPr>
            <a:spLocks noGrp="1" noRot="1" noChangeArrowheads="1"/>
          </p:cNvSpPr>
          <p:nvPr>
            <p:ph type="body" idx="1"/>
          </p:nvPr>
        </p:nvSpPr>
        <p:spPr>
          <a:xfrm>
            <a:off x="1847850" y="1989138"/>
            <a:ext cx="9798050" cy="3240087"/>
          </a:xfrm>
        </p:spPr>
        <p:txBody>
          <a:bodyPr/>
          <a:lstStyle/>
          <a:p>
            <a:pPr eaLnBrk="1" hangingPunct="1">
              <a:buClr>
                <a:schemeClr val="tx2"/>
              </a:buClr>
              <a:buFont typeface="Wingdings" panose="05000000000000000000" pitchFamily="2" charset="2"/>
              <a:buNone/>
            </a:pPr>
            <a:r>
              <a:rPr kumimoji="0" lang="zh-CN" altLang="en-US">
                <a:solidFill>
                  <a:srgbClr val="000000"/>
                </a:solidFill>
                <a:latin typeface="微软雅黑" panose="020B0503020204020204" pitchFamily="34" charset="-122"/>
                <a:ea typeface="微软雅黑" panose="020B0503020204020204" pitchFamily="34" charset="-122"/>
              </a:rPr>
              <a:t>二、中世纪真的是黑暗蒙昧的吗？</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中世纪的科技与发明</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修会的出现与大学的兴起</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“完全可以说，中世纪从</a:t>
            </a:r>
            <a:r>
              <a:rPr kumimoji="0" lang="en-US" altLang="zh-CN">
                <a:solidFill>
                  <a:srgbClr val="000000"/>
                </a:solidFill>
                <a:latin typeface="微软雅黑" panose="020B0503020204020204" pitchFamily="34" charset="-122"/>
                <a:ea typeface="微软雅黑" panose="020B0503020204020204" pitchFamily="34" charset="-122"/>
              </a:rPr>
              <a:t>10</a:t>
            </a:r>
            <a:r>
              <a:rPr kumimoji="0" lang="zh-CN" altLang="en-US">
                <a:solidFill>
                  <a:srgbClr val="000000"/>
                </a:solidFill>
                <a:latin typeface="微软雅黑" panose="020B0503020204020204" pitchFamily="34" charset="-122"/>
                <a:ea typeface="微软雅黑" panose="020B0503020204020204" pitchFamily="34" charset="-122"/>
              </a:rPr>
              <a:t>世纪起是精力充沛的。”</a:t>
            </a:r>
            <a:r>
              <a:rPr kumimoji="0" lang="en-US" altLang="zh-CN">
                <a:solidFill>
                  <a:srgbClr val="000000"/>
                </a:solidFill>
                <a:latin typeface="微软雅黑" panose="020B0503020204020204" pitchFamily="34" charset="-122"/>
                <a:ea typeface="微软雅黑" panose="020B0503020204020204" pitchFamily="34" charset="-122"/>
              </a:rPr>
              <a:t>  </a:t>
            </a:r>
          </a:p>
        </p:txBody>
      </p:sp>
      <p:sp>
        <p:nvSpPr>
          <p:cNvPr id="6" name="矩形 5">
            <a:extLst>
              <a:ext uri="{FF2B5EF4-FFF2-40B4-BE49-F238E27FC236}">
                <a16:creationId xmlns="" xmlns:a16="http://schemas.microsoft.com/office/drawing/2014/main" id="{6A741BAB-838E-4718-B3D7-5FD1CA7F0984}"/>
              </a:ext>
            </a:extLst>
          </p:cNvPr>
          <p:cNvSpPr/>
          <p:nvPr/>
        </p:nvSpPr>
        <p:spPr>
          <a:xfrm>
            <a:off x="0" y="482600"/>
            <a:ext cx="982663"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华文细黑" pitchFamily="2" charset="-122"/>
            </a:endParaRP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幻灯片编号占位符 5">
            <a:extLst>
              <a:ext uri="{FF2B5EF4-FFF2-40B4-BE49-F238E27FC236}">
                <a16:creationId xmlns="" xmlns:a16="http://schemas.microsoft.com/office/drawing/2014/main" id="{D8C87D12-1E90-4BA3-A8D4-C5096BD0DF71}"/>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EE7134CC-7B31-4472-83D2-12606A414405}" type="slidenum">
              <a:rPr kumimoji="0" lang="en-US" altLang="zh-CN" sz="1400" smtClean="0"/>
              <a:pPr>
                <a:spcBef>
                  <a:spcPct val="0"/>
                </a:spcBef>
                <a:buClrTx/>
                <a:buSzTx/>
                <a:buFontTx/>
                <a:buNone/>
              </a:pPr>
              <a:t>35</a:t>
            </a:fld>
            <a:endParaRPr kumimoji="0" lang="en-US" altLang="zh-CN" sz="1400"/>
          </a:p>
        </p:txBody>
      </p:sp>
      <p:sp>
        <p:nvSpPr>
          <p:cNvPr id="35843" name="Rectangle 2">
            <a:extLst>
              <a:ext uri="{FF2B5EF4-FFF2-40B4-BE49-F238E27FC236}">
                <a16:creationId xmlns="" xmlns:a16="http://schemas.microsoft.com/office/drawing/2014/main" id="{14D3332E-9445-4AE8-A316-47D23B713D26}"/>
              </a:ext>
            </a:extLst>
          </p:cNvPr>
          <p:cNvSpPr>
            <a:spLocks noGrp="1" noRot="1" noChangeArrowheads="1"/>
          </p:cNvSpPr>
          <p:nvPr>
            <p:ph type="title"/>
          </p:nvPr>
        </p:nvSpPr>
        <p:spPr>
          <a:xfrm>
            <a:off x="-2063750" y="225425"/>
            <a:ext cx="7439025" cy="1143000"/>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思考</a:t>
            </a:r>
          </a:p>
        </p:txBody>
      </p:sp>
      <p:sp>
        <p:nvSpPr>
          <p:cNvPr id="35844" name="Rectangle 3">
            <a:extLst>
              <a:ext uri="{FF2B5EF4-FFF2-40B4-BE49-F238E27FC236}">
                <a16:creationId xmlns="" xmlns:a16="http://schemas.microsoft.com/office/drawing/2014/main" id="{F07A302B-C38C-41AB-BE07-500433536B77}"/>
              </a:ext>
            </a:extLst>
          </p:cNvPr>
          <p:cNvSpPr>
            <a:spLocks noGrp="1" noRot="1" noChangeArrowheads="1"/>
          </p:cNvSpPr>
          <p:nvPr>
            <p:ph type="body" idx="1"/>
          </p:nvPr>
        </p:nvSpPr>
        <p:spPr>
          <a:xfrm>
            <a:off x="2711624" y="2359025"/>
            <a:ext cx="11388725" cy="4498975"/>
          </a:xfrm>
        </p:spPr>
        <p:txBody>
          <a:bodyPr/>
          <a:lstStyle/>
          <a:p>
            <a:pPr eaLnBrk="1" hangingPunct="1">
              <a:lnSpc>
                <a:spcPct val="80000"/>
              </a:lnSpc>
              <a:buClr>
                <a:schemeClr val="tx2"/>
              </a:buClr>
              <a:buFont typeface="Wingdings" panose="05000000000000000000" pitchFamily="2" charset="2"/>
              <a:buNone/>
            </a:pPr>
            <a:r>
              <a:rPr kumimoji="0" lang="zh-CN" altLang="en-US">
                <a:solidFill>
                  <a:srgbClr val="000000"/>
                </a:solidFill>
                <a:latin typeface="微软雅黑" panose="020B0503020204020204" pitchFamily="34" charset="-122"/>
                <a:ea typeface="微软雅黑" panose="020B0503020204020204" pitchFamily="34" charset="-122"/>
              </a:rPr>
              <a:t>三、市场经济的渊源与中国的改革</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lnSpc>
                <a:spcPct val="80000"/>
              </a:lnSpc>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希腊文化：逐利</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lnSpc>
                <a:spcPct val="80000"/>
              </a:lnSpc>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罗马精神：法律</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lnSpc>
                <a:spcPct val="80000"/>
              </a:lnSpc>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希伯来信仰：宗教</a:t>
            </a:r>
            <a:endParaRPr kumimoji="0" lang="en-US" altLang="zh-CN">
              <a:solidFill>
                <a:srgbClr val="00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689E5AD1-4DBC-4425-8727-F52D2C3B5595}"/>
              </a:ext>
            </a:extLst>
          </p:cNvPr>
          <p:cNvSpPr/>
          <p:nvPr/>
        </p:nvSpPr>
        <p:spPr>
          <a:xfrm>
            <a:off x="0" y="482600"/>
            <a:ext cx="982663"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华文细黑" pitchFamily="2" charset="-122"/>
            </a:endParaRPr>
          </a:p>
        </p:txBody>
      </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a:extLst>
              <a:ext uri="{FF2B5EF4-FFF2-40B4-BE49-F238E27FC236}">
                <a16:creationId xmlns="" xmlns:a16="http://schemas.microsoft.com/office/drawing/2014/main" id="{E3144472-B6E1-46D5-BD7C-23F80BBB8244}"/>
              </a:ext>
            </a:extLst>
          </p:cNvPr>
          <p:cNvSpPr>
            <a:spLocks noGrp="1" noChangeArrowheads="1"/>
          </p:cNvSpPr>
          <p:nvPr>
            <p:ph type="title"/>
          </p:nvPr>
        </p:nvSpPr>
        <p:spPr>
          <a:xfrm>
            <a:off x="-1320800" y="198438"/>
            <a:ext cx="8540750" cy="1143000"/>
          </a:xfrm>
        </p:spPr>
        <p:txBody>
          <a:bodyPr/>
          <a:lstStyle/>
          <a:p>
            <a:pPr eaLnBrk="1" hangingPunct="1"/>
            <a:r>
              <a:rPr lang="zh-CN" altLang="en-US" sz="4000" b="1">
                <a:solidFill>
                  <a:srgbClr val="000000"/>
                </a:solidFill>
                <a:latin typeface="华文中宋" panose="02010600040101010101" pitchFamily="2" charset="-122"/>
                <a:ea typeface="华文中宋" panose="02010600040101010101" pitchFamily="2" charset="-122"/>
              </a:rPr>
              <a:t>第一章书面作业</a:t>
            </a:r>
          </a:p>
        </p:txBody>
      </p:sp>
      <p:sp>
        <p:nvSpPr>
          <p:cNvPr id="36867" name="内容占位符 2">
            <a:extLst>
              <a:ext uri="{FF2B5EF4-FFF2-40B4-BE49-F238E27FC236}">
                <a16:creationId xmlns="" xmlns:a16="http://schemas.microsoft.com/office/drawing/2014/main" id="{2C918B0C-E50A-430E-B000-19A8648243CD}"/>
              </a:ext>
            </a:extLst>
          </p:cNvPr>
          <p:cNvSpPr>
            <a:spLocks noGrp="1" noChangeArrowheads="1"/>
          </p:cNvSpPr>
          <p:nvPr>
            <p:ph idx="1"/>
          </p:nvPr>
        </p:nvSpPr>
        <p:spPr>
          <a:xfrm>
            <a:off x="1609725" y="1382713"/>
            <a:ext cx="8685213" cy="5111750"/>
          </a:xfrm>
        </p:spPr>
        <p:txBody>
          <a:bodyPr/>
          <a:lstStyle/>
          <a:p>
            <a:pPr eaLnBrk="1" hangingPunct="1">
              <a:buClr>
                <a:srgbClr val="0070C0"/>
              </a:buClr>
              <a:buFont typeface="Wingdings" panose="05000000000000000000" pitchFamily="2" charset="2"/>
              <a:buChar char="Ø"/>
            </a:pPr>
            <a:r>
              <a:rPr kumimoji="0" lang="zh-CN" altLang="en-US" dirty="0">
                <a:solidFill>
                  <a:srgbClr val="000000"/>
                </a:solidFill>
                <a:latin typeface="微软雅黑" panose="020B0503020204020204" pitchFamily="34" charset="-122"/>
                <a:ea typeface="微软雅黑" panose="020B0503020204020204" pitchFamily="34" charset="-122"/>
              </a:rPr>
              <a:t>如果让你编一本教材，你如何安排中世纪之前的内容？（要还是不要？所占篇幅？给出理由）</a:t>
            </a:r>
            <a:endParaRPr kumimoji="0" lang="en-US" altLang="zh-CN" dirty="0">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lang="zh-CN" altLang="en-US" dirty="0">
                <a:solidFill>
                  <a:srgbClr val="000000"/>
                </a:solidFill>
                <a:latin typeface="微软雅黑" panose="020B0503020204020204" pitchFamily="34" charset="-122"/>
                <a:ea typeface="微软雅黑" panose="020B0503020204020204" pitchFamily="34" charset="-122"/>
              </a:rPr>
              <a:t>请你给大家推荐一些有助于本章学习的资料（包括书籍、论文、公开课、网址、影视、绘画等，老师推荐的除外）</a:t>
            </a:r>
            <a:endParaRPr lang="en-US" altLang="zh-CN" dirty="0">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lang="zh-CN" altLang="en-US" dirty="0">
                <a:solidFill>
                  <a:srgbClr val="000000"/>
                </a:solidFill>
                <a:latin typeface="微软雅黑" panose="020B0503020204020204" pitchFamily="34" charset="-122"/>
                <a:ea typeface="微软雅黑" panose="020B0503020204020204" pitchFamily="34" charset="-122"/>
              </a:rPr>
              <a:t>以上作业不限字数，准备好打印版，写好名字。</a:t>
            </a:r>
            <a:endParaRPr lang="en-US" altLang="zh-CN" dirty="0">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lang="zh-CN" altLang="en-US" dirty="0">
                <a:solidFill>
                  <a:srgbClr val="000000"/>
                </a:solidFill>
                <a:latin typeface="微软雅黑" panose="020B0503020204020204" pitchFamily="34" charset="-122"/>
                <a:ea typeface="微软雅黑" panose="020B0503020204020204" pitchFamily="34" charset="-122"/>
              </a:rPr>
              <a:t>提交时间</a:t>
            </a:r>
            <a:r>
              <a:rPr lang="zh-CN" altLang="en-US" dirty="0" smtClean="0">
                <a:solidFill>
                  <a:srgbClr val="000000"/>
                </a:solidFill>
                <a:latin typeface="微软雅黑" panose="020B0503020204020204" pitchFamily="34" charset="-122"/>
                <a:ea typeface="微软雅黑" panose="020B0503020204020204" pitchFamily="34" charset="-122"/>
              </a:rPr>
              <a:t>：国庆后随机</a:t>
            </a:r>
            <a:r>
              <a:rPr lang="zh-CN" altLang="en-US" smtClean="0">
                <a:solidFill>
                  <a:srgbClr val="000000"/>
                </a:solidFill>
                <a:latin typeface="微软雅黑" panose="020B0503020204020204" pitchFamily="34" charset="-122"/>
                <a:ea typeface="微软雅黑" panose="020B0503020204020204" pitchFamily="34" charset="-122"/>
              </a:rPr>
              <a:t>点名</a:t>
            </a:r>
            <a:r>
              <a:rPr lang="zh-CN" altLang="en-US" smtClean="0">
                <a:solidFill>
                  <a:srgbClr val="000000"/>
                </a:solidFill>
                <a:latin typeface="微软雅黑" panose="020B0503020204020204" pitchFamily="34" charset="-122"/>
                <a:ea typeface="微软雅黑" panose="020B0503020204020204" pitchFamily="34" charset="-122"/>
              </a:rPr>
              <a:t>，当天电子版提交</a:t>
            </a:r>
            <a:r>
              <a:rPr lang="zh-CN" altLang="en-US" smtClean="0">
                <a:solidFill>
                  <a:srgbClr val="000000"/>
                </a:solidFill>
                <a:latin typeface="微软雅黑" panose="020B0503020204020204" pitchFamily="34" charset="-122"/>
                <a:ea typeface="微软雅黑" panose="020B0503020204020204" pitchFamily="34" charset="-122"/>
              </a:rPr>
              <a:t>。</a:t>
            </a:r>
            <a:endParaRPr lang="en-US" altLang="zh-CN" dirty="0">
              <a:solidFill>
                <a:srgbClr val="000000"/>
              </a:solidFill>
              <a:latin typeface="微软雅黑" panose="020B0503020204020204" pitchFamily="34" charset="-122"/>
              <a:ea typeface="微软雅黑" panose="020B0503020204020204" pitchFamily="34" charset="-122"/>
            </a:endParaRPr>
          </a:p>
          <a:p>
            <a:pPr eaLnBrk="1" hangingPunct="1">
              <a:buClr>
                <a:srgbClr val="FF0000"/>
              </a:buClr>
              <a:buFont typeface="Wingdings" panose="05000000000000000000" pitchFamily="2" charset="2"/>
              <a:buChar char="Ø"/>
            </a:pPr>
            <a:endParaRPr lang="en-US" altLang="zh-CN" dirty="0">
              <a:solidFill>
                <a:srgbClr val="000000"/>
              </a:solidFill>
              <a:latin typeface="华文中宋" panose="02010600040101010101" pitchFamily="2" charset="-122"/>
              <a:ea typeface="华文中宋" panose="02010600040101010101" pitchFamily="2" charset="-122"/>
            </a:endParaRPr>
          </a:p>
          <a:p>
            <a:pPr eaLnBrk="1" hangingPunct="1">
              <a:buClr>
                <a:srgbClr val="FF0000"/>
              </a:buClr>
              <a:buFont typeface="Wingdings" panose="05000000000000000000" pitchFamily="2" charset="2"/>
              <a:buChar char="Ø"/>
            </a:pPr>
            <a:endParaRPr lang="zh-CN" altLang="en-US" dirty="0">
              <a:solidFill>
                <a:srgbClr val="000000"/>
              </a:solidFill>
              <a:latin typeface="华文中宋" panose="02010600040101010101" pitchFamily="2" charset="-122"/>
              <a:ea typeface="华文中宋" panose="02010600040101010101" pitchFamily="2" charset="-122"/>
            </a:endParaRPr>
          </a:p>
        </p:txBody>
      </p:sp>
      <p:sp>
        <p:nvSpPr>
          <p:cNvPr id="36868" name="幻灯片编号占位符 3">
            <a:extLst>
              <a:ext uri="{FF2B5EF4-FFF2-40B4-BE49-F238E27FC236}">
                <a16:creationId xmlns="" xmlns:a16="http://schemas.microsoft.com/office/drawing/2014/main" id="{627A3740-936C-45BB-B0CA-AAF75A04FF5B}"/>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B584354C-822E-4602-B3E0-18A8D3CF9CAA}" type="slidenum">
              <a:rPr kumimoji="0" lang="en-US" altLang="zh-CN" sz="1400" smtClean="0"/>
              <a:pPr>
                <a:spcBef>
                  <a:spcPct val="0"/>
                </a:spcBef>
                <a:buClrTx/>
                <a:buSzTx/>
                <a:buFontTx/>
                <a:buNone/>
              </a:pPr>
              <a:t>36</a:t>
            </a:fld>
            <a:endParaRPr kumimoji="0" lang="en-US" altLang="zh-CN" sz="1400"/>
          </a:p>
        </p:txBody>
      </p:sp>
      <p:sp>
        <p:nvSpPr>
          <p:cNvPr id="5" name="矩形 4">
            <a:extLst>
              <a:ext uri="{FF2B5EF4-FFF2-40B4-BE49-F238E27FC236}">
                <a16:creationId xmlns="" xmlns:a16="http://schemas.microsoft.com/office/drawing/2014/main" id="{A26A9E74-D992-44BA-B4A1-287C8A9A8F14}"/>
              </a:ext>
            </a:extLst>
          </p:cNvPr>
          <p:cNvSpPr/>
          <p:nvPr/>
        </p:nvSpPr>
        <p:spPr>
          <a:xfrm>
            <a:off x="0" y="482600"/>
            <a:ext cx="982663"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华文细黑" pitchFamily="2"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 xmlns:a16="http://schemas.microsoft.com/office/drawing/2014/main" id="{DC4F5E13-59F9-4D89-8B84-513BEF08C2D1}"/>
              </a:ext>
            </a:extLst>
          </p:cNvPr>
          <p:cNvSpPr>
            <a:spLocks noGrp="1"/>
          </p:cNvSpPr>
          <p:nvPr>
            <p:ph type="title"/>
          </p:nvPr>
        </p:nvSpPr>
        <p:spPr>
          <a:xfrm>
            <a:off x="423863" y="701675"/>
            <a:ext cx="11388725" cy="1143000"/>
          </a:xfrm>
        </p:spPr>
        <p:txBody>
          <a:bodyPr/>
          <a:lstStyle/>
          <a:p>
            <a:pPr>
              <a:defRPr/>
            </a:pPr>
            <a:r>
              <a:rPr lang="zh-CN" altLang="en-US" b="1">
                <a:solidFill>
                  <a:schemeClr val="accent4">
                    <a:lumMod val="25000"/>
                  </a:schemeClr>
                </a:solidFill>
                <a:latin typeface="华文中宋" panose="02010600040101010101" pitchFamily="2" charset="-122"/>
                <a:ea typeface="华文中宋" panose="02010600040101010101" pitchFamily="2" charset="-122"/>
              </a:rPr>
              <a:t>第二章 重商主义</a:t>
            </a:r>
          </a:p>
        </p:txBody>
      </p:sp>
      <p:sp>
        <p:nvSpPr>
          <p:cNvPr id="37891" name="灯片编号占位符 3">
            <a:extLst>
              <a:ext uri="{FF2B5EF4-FFF2-40B4-BE49-F238E27FC236}">
                <a16:creationId xmlns="" xmlns:a16="http://schemas.microsoft.com/office/drawing/2014/main" id="{614FC52B-F138-4BBD-B33A-11E49D2DC9F9}"/>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62FBE021-EAEF-4D7C-93B8-F255CF040B2C}" type="slidenum">
              <a:rPr kumimoji="0" lang="en-US" altLang="zh-CN" sz="1400" smtClean="0"/>
              <a:pPr>
                <a:spcBef>
                  <a:spcPct val="0"/>
                </a:spcBef>
                <a:buClrTx/>
                <a:buSzTx/>
                <a:buFontTx/>
                <a:buNone/>
              </a:pPr>
              <a:t>37</a:t>
            </a:fld>
            <a:endParaRPr kumimoji="0" lang="en-US" altLang="zh-CN" sz="1400"/>
          </a:p>
        </p:txBody>
      </p:sp>
      <p:grpSp>
        <p:nvGrpSpPr>
          <p:cNvPr id="37892" name="组合 4">
            <a:extLst>
              <a:ext uri="{FF2B5EF4-FFF2-40B4-BE49-F238E27FC236}">
                <a16:creationId xmlns="" xmlns:a16="http://schemas.microsoft.com/office/drawing/2014/main" id="{75F9F1D0-574B-4FB0-9909-C591BF296ED6}"/>
              </a:ext>
            </a:extLst>
          </p:cNvPr>
          <p:cNvGrpSpPr>
            <a:grpSpLocks/>
          </p:cNvGrpSpPr>
          <p:nvPr/>
        </p:nvGrpSpPr>
        <p:grpSpPr bwMode="auto">
          <a:xfrm rot="4200000">
            <a:off x="4697413" y="2097088"/>
            <a:ext cx="3078162" cy="4043362"/>
            <a:chOff x="1078816" y="964066"/>
            <a:chExt cx="2222812" cy="2923236"/>
          </a:xfrm>
        </p:grpSpPr>
        <p:sp>
          <p:nvSpPr>
            <p:cNvPr id="37893" name="Freeform 7">
              <a:extLst>
                <a:ext uri="{FF2B5EF4-FFF2-40B4-BE49-F238E27FC236}">
                  <a16:creationId xmlns="" xmlns:a16="http://schemas.microsoft.com/office/drawing/2014/main" id="{35DD9EEF-FD47-405D-AA39-54D3C233BC0C}"/>
                </a:ext>
              </a:extLst>
            </p:cNvPr>
            <p:cNvSpPr>
              <a:spLocks/>
            </p:cNvSpPr>
            <p:nvPr/>
          </p:nvSpPr>
          <p:spPr bwMode="auto">
            <a:xfrm>
              <a:off x="1078816" y="2540257"/>
              <a:ext cx="696716" cy="1019561"/>
            </a:xfrm>
            <a:custGeom>
              <a:avLst/>
              <a:gdLst>
                <a:gd name="T0" fmla="*/ 2147483646 w 375"/>
                <a:gd name="T1" fmla="*/ 0 h 549"/>
                <a:gd name="T2" fmla="*/ 2147483646 w 375"/>
                <a:gd name="T3" fmla="*/ 2147483646 h 549"/>
                <a:gd name="T4" fmla="*/ 0 w 375"/>
                <a:gd name="T5" fmla="*/ 2147483646 h 549"/>
                <a:gd name="T6" fmla="*/ 2147483646 w 375"/>
                <a:gd name="T7" fmla="*/ 2147483646 h 549"/>
                <a:gd name="T8" fmla="*/ 2147483646 w 375"/>
                <a:gd name="T9" fmla="*/ 2147483646 h 549"/>
                <a:gd name="T10" fmla="*/ 2147483646 w 375"/>
                <a:gd name="T11" fmla="*/ 0 h 5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5" h="549">
                  <a:moveTo>
                    <a:pt x="94" y="0"/>
                  </a:moveTo>
                  <a:cubicBezTo>
                    <a:pt x="65" y="0"/>
                    <a:pt x="37" y="4"/>
                    <a:pt x="11" y="12"/>
                  </a:cubicBezTo>
                  <a:cubicBezTo>
                    <a:pt x="3" y="49"/>
                    <a:pt x="0" y="87"/>
                    <a:pt x="0" y="127"/>
                  </a:cubicBezTo>
                  <a:cubicBezTo>
                    <a:pt x="0" y="291"/>
                    <a:pt x="66" y="441"/>
                    <a:pt x="174" y="549"/>
                  </a:cubicBezTo>
                  <a:cubicBezTo>
                    <a:pt x="290" y="514"/>
                    <a:pt x="375" y="407"/>
                    <a:pt x="375" y="280"/>
                  </a:cubicBezTo>
                  <a:cubicBezTo>
                    <a:pt x="375" y="125"/>
                    <a:pt x="249" y="0"/>
                    <a:pt x="94" y="0"/>
                  </a:cubicBezTo>
                  <a:close/>
                </a:path>
              </a:pathLst>
            </a:cu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7894" name="Freeform 8">
              <a:extLst>
                <a:ext uri="{FF2B5EF4-FFF2-40B4-BE49-F238E27FC236}">
                  <a16:creationId xmlns="" xmlns:a16="http://schemas.microsoft.com/office/drawing/2014/main" id="{F64C02D8-0A81-4DA8-B0E9-806E11DA111B}"/>
                </a:ext>
              </a:extLst>
            </p:cNvPr>
            <p:cNvSpPr>
              <a:spLocks/>
            </p:cNvSpPr>
            <p:nvPr/>
          </p:nvSpPr>
          <p:spPr bwMode="auto">
            <a:xfrm>
              <a:off x="1088093" y="2231327"/>
              <a:ext cx="600234" cy="615077"/>
            </a:xfrm>
            <a:custGeom>
              <a:avLst/>
              <a:gdLst>
                <a:gd name="T0" fmla="*/ 2147483646 w 323"/>
                <a:gd name="T1" fmla="*/ 0 h 331"/>
                <a:gd name="T2" fmla="*/ 2147483646 w 323"/>
                <a:gd name="T3" fmla="*/ 2147483646 h 331"/>
                <a:gd name="T4" fmla="*/ 0 w 323"/>
                <a:gd name="T5" fmla="*/ 2147483646 h 331"/>
                <a:gd name="T6" fmla="*/ 2147483646 w 323"/>
                <a:gd name="T7" fmla="*/ 2147483646 h 331"/>
                <a:gd name="T8" fmla="*/ 2147483646 w 323"/>
                <a:gd name="T9" fmla="*/ 2147483646 h 331"/>
                <a:gd name="T10" fmla="*/ 2147483646 w 323"/>
                <a:gd name="T11" fmla="*/ 0 h 3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3" h="331">
                  <a:moveTo>
                    <a:pt x="158" y="0"/>
                  </a:moveTo>
                  <a:cubicBezTo>
                    <a:pt x="117" y="0"/>
                    <a:pt x="80" y="14"/>
                    <a:pt x="51" y="38"/>
                  </a:cubicBezTo>
                  <a:cubicBezTo>
                    <a:pt x="25" y="94"/>
                    <a:pt x="8" y="153"/>
                    <a:pt x="0" y="216"/>
                  </a:cubicBezTo>
                  <a:cubicBezTo>
                    <a:pt x="21" y="283"/>
                    <a:pt x="84" y="331"/>
                    <a:pt x="158" y="331"/>
                  </a:cubicBezTo>
                  <a:cubicBezTo>
                    <a:pt x="249" y="331"/>
                    <a:pt x="323" y="257"/>
                    <a:pt x="323" y="166"/>
                  </a:cubicBezTo>
                  <a:cubicBezTo>
                    <a:pt x="323" y="74"/>
                    <a:pt x="249" y="0"/>
                    <a:pt x="158" y="0"/>
                  </a:cubicBezTo>
                  <a:close/>
                </a:path>
              </a:pathLst>
            </a:cu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7895" name="Oval 9">
              <a:extLst>
                <a:ext uri="{FF2B5EF4-FFF2-40B4-BE49-F238E27FC236}">
                  <a16:creationId xmlns="" xmlns:a16="http://schemas.microsoft.com/office/drawing/2014/main" id="{E92124FC-6D16-4C74-8549-65AE22742961}"/>
                </a:ext>
              </a:extLst>
            </p:cNvPr>
            <p:cNvSpPr>
              <a:spLocks noChangeArrowheads="1"/>
            </p:cNvSpPr>
            <p:nvPr/>
          </p:nvSpPr>
          <p:spPr bwMode="auto">
            <a:xfrm>
              <a:off x="1530616" y="2179723"/>
              <a:ext cx="506964" cy="507925"/>
            </a:xfrm>
            <a:prstGeom prst="ellipse">
              <a:avLst/>
            </a:pr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37896" name="Oval 10">
              <a:extLst>
                <a:ext uri="{FF2B5EF4-FFF2-40B4-BE49-F238E27FC236}">
                  <a16:creationId xmlns="" xmlns:a16="http://schemas.microsoft.com/office/drawing/2014/main" id="{F9BD8AC6-F5CC-4900-B786-9C5342DB2FD1}"/>
                </a:ext>
              </a:extLst>
            </p:cNvPr>
            <p:cNvSpPr>
              <a:spLocks noChangeArrowheads="1"/>
            </p:cNvSpPr>
            <p:nvPr/>
          </p:nvSpPr>
          <p:spPr bwMode="auto">
            <a:xfrm>
              <a:off x="2050137" y="1993832"/>
              <a:ext cx="576113" cy="574257"/>
            </a:xfrm>
            <a:prstGeom prst="ellipse">
              <a:avLst/>
            </a:prstGeom>
            <a:solidFill>
              <a:srgbClr val="00B0F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37897" name="Oval 11">
              <a:extLst>
                <a:ext uri="{FF2B5EF4-FFF2-40B4-BE49-F238E27FC236}">
                  <a16:creationId xmlns="" xmlns:a16="http://schemas.microsoft.com/office/drawing/2014/main" id="{04837B29-B623-4160-804E-AA70BF953695}"/>
                </a:ext>
              </a:extLst>
            </p:cNvPr>
            <p:cNvSpPr>
              <a:spLocks noChangeArrowheads="1"/>
            </p:cNvSpPr>
            <p:nvPr/>
          </p:nvSpPr>
          <p:spPr bwMode="auto">
            <a:xfrm>
              <a:off x="1688327" y="1950229"/>
              <a:ext cx="413762" cy="412834"/>
            </a:xfrm>
            <a:prstGeom prst="ellipse">
              <a:avLst/>
            </a:pr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37898" name="Oval 12">
              <a:extLst>
                <a:ext uri="{FF2B5EF4-FFF2-40B4-BE49-F238E27FC236}">
                  <a16:creationId xmlns="" xmlns:a16="http://schemas.microsoft.com/office/drawing/2014/main" id="{B2486D29-DF62-402C-91B2-FF151B7A02F5}"/>
                </a:ext>
              </a:extLst>
            </p:cNvPr>
            <p:cNvSpPr>
              <a:spLocks noChangeArrowheads="1"/>
            </p:cNvSpPr>
            <p:nvPr/>
          </p:nvSpPr>
          <p:spPr bwMode="auto">
            <a:xfrm>
              <a:off x="1955510" y="1555021"/>
              <a:ext cx="256050" cy="256050"/>
            </a:xfrm>
            <a:prstGeom prst="ellipse">
              <a:avLst/>
            </a:prstGeom>
            <a:solidFill>
              <a:srgbClr val="00B0F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37899" name="Oval 13">
              <a:extLst>
                <a:ext uri="{FF2B5EF4-FFF2-40B4-BE49-F238E27FC236}">
                  <a16:creationId xmlns="" xmlns:a16="http://schemas.microsoft.com/office/drawing/2014/main" id="{7F1110E5-80BC-42FB-9274-CB404247267E}"/>
                </a:ext>
              </a:extLst>
            </p:cNvPr>
            <p:cNvSpPr>
              <a:spLocks noChangeArrowheads="1"/>
            </p:cNvSpPr>
            <p:nvPr/>
          </p:nvSpPr>
          <p:spPr bwMode="auto">
            <a:xfrm>
              <a:off x="2389682" y="1158887"/>
              <a:ext cx="86278" cy="87205"/>
            </a:xfrm>
            <a:prstGeom prst="ellipse">
              <a:avLst/>
            </a:pr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37900" name="Oval 14">
              <a:extLst>
                <a:ext uri="{FF2B5EF4-FFF2-40B4-BE49-F238E27FC236}">
                  <a16:creationId xmlns="" xmlns:a16="http://schemas.microsoft.com/office/drawing/2014/main" id="{87AB88D3-0F75-4902-BA42-C951928229A4}"/>
                </a:ext>
              </a:extLst>
            </p:cNvPr>
            <p:cNvSpPr>
              <a:spLocks noChangeArrowheads="1"/>
            </p:cNvSpPr>
            <p:nvPr/>
          </p:nvSpPr>
          <p:spPr bwMode="auto">
            <a:xfrm>
              <a:off x="1532470" y="1755408"/>
              <a:ext cx="85350" cy="85350"/>
            </a:xfrm>
            <a:prstGeom prst="ellipse">
              <a:avLst/>
            </a:pr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37901" name="Oval 15">
              <a:extLst>
                <a:ext uri="{FF2B5EF4-FFF2-40B4-BE49-F238E27FC236}">
                  <a16:creationId xmlns="" xmlns:a16="http://schemas.microsoft.com/office/drawing/2014/main" id="{DC731629-E6C9-4950-8320-AFEB3E2272C4}"/>
                </a:ext>
              </a:extLst>
            </p:cNvPr>
            <p:cNvSpPr>
              <a:spLocks noChangeArrowheads="1"/>
            </p:cNvSpPr>
            <p:nvPr/>
          </p:nvSpPr>
          <p:spPr bwMode="auto">
            <a:xfrm>
              <a:off x="2068691" y="1905698"/>
              <a:ext cx="87205" cy="88133"/>
            </a:xfrm>
            <a:prstGeom prst="ellipse">
              <a:avLst/>
            </a:prstGeom>
            <a:solidFill>
              <a:srgbClr val="0070C0">
                <a:alpha val="79999"/>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37902" name="Freeform 16">
              <a:extLst>
                <a:ext uri="{FF2B5EF4-FFF2-40B4-BE49-F238E27FC236}">
                  <a16:creationId xmlns="" xmlns:a16="http://schemas.microsoft.com/office/drawing/2014/main" id="{DAF77685-B565-49AD-B397-6FC37BAFBF78}"/>
                </a:ext>
              </a:extLst>
            </p:cNvPr>
            <p:cNvSpPr>
              <a:spLocks/>
            </p:cNvSpPr>
            <p:nvPr/>
          </p:nvSpPr>
          <p:spPr bwMode="auto">
            <a:xfrm>
              <a:off x="1673483" y="1653359"/>
              <a:ext cx="376653" cy="377581"/>
            </a:xfrm>
            <a:custGeom>
              <a:avLst/>
              <a:gdLst>
                <a:gd name="T0" fmla="*/ 2147483646 w 203"/>
                <a:gd name="T1" fmla="*/ 2147483646 h 203"/>
                <a:gd name="T2" fmla="*/ 2147483646 w 203"/>
                <a:gd name="T3" fmla="*/ 2147483646 h 203"/>
                <a:gd name="T4" fmla="*/ 2147483646 w 203"/>
                <a:gd name="T5" fmla="*/ 2147483646 h 203"/>
                <a:gd name="T6" fmla="*/ 2147483646 w 203"/>
                <a:gd name="T7" fmla="*/ 2147483646 h 203"/>
                <a:gd name="T8" fmla="*/ 2147483646 w 203"/>
                <a:gd name="T9" fmla="*/ 2147483646 h 2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3" h="203">
                  <a:moveTo>
                    <a:pt x="201" y="98"/>
                  </a:moveTo>
                  <a:cubicBezTo>
                    <a:pt x="203" y="153"/>
                    <a:pt x="160" y="200"/>
                    <a:pt x="105" y="201"/>
                  </a:cubicBezTo>
                  <a:cubicBezTo>
                    <a:pt x="49" y="203"/>
                    <a:pt x="3" y="160"/>
                    <a:pt x="1" y="105"/>
                  </a:cubicBezTo>
                  <a:cubicBezTo>
                    <a:pt x="0" y="49"/>
                    <a:pt x="43" y="3"/>
                    <a:pt x="98" y="1"/>
                  </a:cubicBezTo>
                  <a:cubicBezTo>
                    <a:pt x="153" y="0"/>
                    <a:pt x="200" y="43"/>
                    <a:pt x="201" y="98"/>
                  </a:cubicBezTo>
                  <a:close/>
                </a:path>
              </a:pathLst>
            </a:cu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7903" name="Oval 17">
              <a:extLst>
                <a:ext uri="{FF2B5EF4-FFF2-40B4-BE49-F238E27FC236}">
                  <a16:creationId xmlns="" xmlns:a16="http://schemas.microsoft.com/office/drawing/2014/main" id="{60F8193A-2458-4DC0-BB61-C5FA2EDA915D}"/>
                </a:ext>
              </a:extLst>
            </p:cNvPr>
            <p:cNvSpPr>
              <a:spLocks noChangeArrowheads="1"/>
            </p:cNvSpPr>
            <p:nvPr/>
          </p:nvSpPr>
          <p:spPr bwMode="auto">
            <a:xfrm>
              <a:off x="1504639" y="1901988"/>
              <a:ext cx="141013" cy="143796"/>
            </a:xfrm>
            <a:prstGeom prst="ellipse">
              <a:avLst/>
            </a:pr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37904" name="Oval 18">
              <a:extLst>
                <a:ext uri="{FF2B5EF4-FFF2-40B4-BE49-F238E27FC236}">
                  <a16:creationId xmlns="" xmlns:a16="http://schemas.microsoft.com/office/drawing/2014/main" id="{A6A4C312-E997-4DE7-8042-E03E4D157D11}"/>
                </a:ext>
              </a:extLst>
            </p:cNvPr>
            <p:cNvSpPr>
              <a:spLocks noChangeArrowheads="1"/>
            </p:cNvSpPr>
            <p:nvPr/>
          </p:nvSpPr>
          <p:spPr bwMode="auto">
            <a:xfrm>
              <a:off x="2167029" y="964066"/>
              <a:ext cx="142869" cy="142868"/>
            </a:xfrm>
            <a:prstGeom prst="ellipse">
              <a:avLst/>
            </a:pr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37905" name="Oval 19">
              <a:extLst>
                <a:ext uri="{FF2B5EF4-FFF2-40B4-BE49-F238E27FC236}">
                  <a16:creationId xmlns="" xmlns:a16="http://schemas.microsoft.com/office/drawing/2014/main" id="{A01C9C75-E9B9-4A23-836B-C33C348748E6}"/>
                </a:ext>
              </a:extLst>
            </p:cNvPr>
            <p:cNvSpPr>
              <a:spLocks noChangeArrowheads="1"/>
            </p:cNvSpPr>
            <p:nvPr/>
          </p:nvSpPr>
          <p:spPr bwMode="auto">
            <a:xfrm>
              <a:off x="2276500" y="1307321"/>
              <a:ext cx="312641" cy="312641"/>
            </a:xfrm>
            <a:prstGeom prst="ellipse">
              <a:avLst/>
            </a:prstGeom>
            <a:solidFill>
              <a:srgbClr val="00B0F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37906" name="Oval 20">
              <a:extLst>
                <a:ext uri="{FF2B5EF4-FFF2-40B4-BE49-F238E27FC236}">
                  <a16:creationId xmlns="" xmlns:a16="http://schemas.microsoft.com/office/drawing/2014/main" id="{A48637F6-FA86-4BFC-8DE7-0BF44E14A571}"/>
                </a:ext>
              </a:extLst>
            </p:cNvPr>
            <p:cNvSpPr>
              <a:spLocks noChangeArrowheads="1"/>
            </p:cNvSpPr>
            <p:nvPr/>
          </p:nvSpPr>
          <p:spPr bwMode="auto">
            <a:xfrm>
              <a:off x="2276500" y="1816638"/>
              <a:ext cx="312641" cy="314496"/>
            </a:xfrm>
            <a:prstGeom prst="ellipse">
              <a:avLst/>
            </a:pr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37907" name="Oval 21">
              <a:extLst>
                <a:ext uri="{FF2B5EF4-FFF2-40B4-BE49-F238E27FC236}">
                  <a16:creationId xmlns="" xmlns:a16="http://schemas.microsoft.com/office/drawing/2014/main" id="{054643B3-9B48-4035-BF8F-F6D70FEFEBE5}"/>
                </a:ext>
              </a:extLst>
            </p:cNvPr>
            <p:cNvSpPr>
              <a:spLocks noChangeArrowheads="1"/>
            </p:cNvSpPr>
            <p:nvPr/>
          </p:nvSpPr>
          <p:spPr bwMode="auto">
            <a:xfrm>
              <a:off x="2754274" y="1514202"/>
              <a:ext cx="141013" cy="141013"/>
            </a:xfrm>
            <a:prstGeom prst="ellipse">
              <a:avLst/>
            </a:pr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37908" name="Freeform 22">
              <a:extLst>
                <a:ext uri="{FF2B5EF4-FFF2-40B4-BE49-F238E27FC236}">
                  <a16:creationId xmlns="" xmlns:a16="http://schemas.microsoft.com/office/drawing/2014/main" id="{CC5466FD-504B-4F08-A795-9003E8DADDA3}"/>
                </a:ext>
              </a:extLst>
            </p:cNvPr>
            <p:cNvSpPr>
              <a:spLocks/>
            </p:cNvSpPr>
            <p:nvPr/>
          </p:nvSpPr>
          <p:spPr bwMode="auto">
            <a:xfrm>
              <a:off x="2947240" y="2064338"/>
              <a:ext cx="348822" cy="600233"/>
            </a:xfrm>
            <a:custGeom>
              <a:avLst/>
              <a:gdLst>
                <a:gd name="T0" fmla="*/ 0 w 188"/>
                <a:gd name="T1" fmla="*/ 2147483646 h 323"/>
                <a:gd name="T2" fmla="*/ 2147483646 w 188"/>
                <a:gd name="T3" fmla="*/ 2147483646 h 323"/>
                <a:gd name="T4" fmla="*/ 2147483646 w 188"/>
                <a:gd name="T5" fmla="*/ 0 h 323"/>
                <a:gd name="T6" fmla="*/ 0 w 188"/>
                <a:gd name="T7" fmla="*/ 2147483646 h 3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8" h="323">
                  <a:moveTo>
                    <a:pt x="0" y="132"/>
                  </a:moveTo>
                  <a:cubicBezTo>
                    <a:pt x="0" y="237"/>
                    <a:pt x="84" y="321"/>
                    <a:pt x="188" y="323"/>
                  </a:cubicBezTo>
                  <a:cubicBezTo>
                    <a:pt x="176" y="201"/>
                    <a:pt x="127" y="89"/>
                    <a:pt x="53" y="0"/>
                  </a:cubicBezTo>
                  <a:cubicBezTo>
                    <a:pt x="20" y="34"/>
                    <a:pt x="0" y="81"/>
                    <a:pt x="0" y="132"/>
                  </a:cubicBezTo>
                  <a:close/>
                </a:path>
              </a:pathLst>
            </a:cu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7909" name="Freeform 23">
              <a:extLst>
                <a:ext uri="{FF2B5EF4-FFF2-40B4-BE49-F238E27FC236}">
                  <a16:creationId xmlns="" xmlns:a16="http://schemas.microsoft.com/office/drawing/2014/main" id="{278DBDBC-C9BC-4BF6-81B2-6F1141FAF4C0}"/>
                </a:ext>
              </a:extLst>
            </p:cNvPr>
            <p:cNvSpPr>
              <a:spLocks/>
            </p:cNvSpPr>
            <p:nvPr/>
          </p:nvSpPr>
          <p:spPr bwMode="auto">
            <a:xfrm>
              <a:off x="2563165" y="2261014"/>
              <a:ext cx="738463" cy="894319"/>
            </a:xfrm>
            <a:custGeom>
              <a:avLst/>
              <a:gdLst>
                <a:gd name="T0" fmla="*/ 0 w 398"/>
                <a:gd name="T1" fmla="*/ 2147483646 h 481"/>
                <a:gd name="T2" fmla="*/ 2147483646 w 398"/>
                <a:gd name="T3" fmla="*/ 2147483646 h 481"/>
                <a:gd name="T4" fmla="*/ 2147483646 w 398"/>
                <a:gd name="T5" fmla="*/ 2147483646 h 481"/>
                <a:gd name="T6" fmla="*/ 2147483646 w 398"/>
                <a:gd name="T7" fmla="*/ 2147483646 h 481"/>
                <a:gd name="T8" fmla="*/ 2147483646 w 398"/>
                <a:gd name="T9" fmla="*/ 2147483646 h 481"/>
                <a:gd name="T10" fmla="*/ 2147483646 w 398"/>
                <a:gd name="T11" fmla="*/ 0 h 481"/>
                <a:gd name="T12" fmla="*/ 0 w 398"/>
                <a:gd name="T13" fmla="*/ 2147483646 h 4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8" h="481">
                  <a:moveTo>
                    <a:pt x="0" y="241"/>
                  </a:moveTo>
                  <a:cubicBezTo>
                    <a:pt x="0" y="374"/>
                    <a:pt x="108" y="481"/>
                    <a:pt x="241" y="481"/>
                  </a:cubicBezTo>
                  <a:cubicBezTo>
                    <a:pt x="291" y="481"/>
                    <a:pt x="337" y="466"/>
                    <a:pt x="375" y="440"/>
                  </a:cubicBezTo>
                  <a:cubicBezTo>
                    <a:pt x="390" y="388"/>
                    <a:pt x="398" y="333"/>
                    <a:pt x="398" y="277"/>
                  </a:cubicBezTo>
                  <a:cubicBezTo>
                    <a:pt x="398" y="186"/>
                    <a:pt x="378" y="100"/>
                    <a:pt x="342" y="22"/>
                  </a:cubicBezTo>
                  <a:cubicBezTo>
                    <a:pt x="311" y="8"/>
                    <a:pt x="277" y="0"/>
                    <a:pt x="241" y="0"/>
                  </a:cubicBezTo>
                  <a:cubicBezTo>
                    <a:pt x="108" y="0"/>
                    <a:pt x="0" y="108"/>
                    <a:pt x="0" y="241"/>
                  </a:cubicBezTo>
                  <a:close/>
                </a:path>
              </a:pathLst>
            </a:cu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7910" name="Freeform 24">
              <a:extLst>
                <a:ext uri="{FF2B5EF4-FFF2-40B4-BE49-F238E27FC236}">
                  <a16:creationId xmlns="" xmlns:a16="http://schemas.microsoft.com/office/drawing/2014/main" id="{C4383755-7B62-47F8-8DF8-7915CC59180B}"/>
                </a:ext>
              </a:extLst>
            </p:cNvPr>
            <p:cNvSpPr>
              <a:spLocks/>
            </p:cNvSpPr>
            <p:nvPr/>
          </p:nvSpPr>
          <p:spPr bwMode="auto">
            <a:xfrm>
              <a:off x="2574297" y="2261014"/>
              <a:ext cx="415618" cy="355316"/>
            </a:xfrm>
            <a:custGeom>
              <a:avLst/>
              <a:gdLst>
                <a:gd name="T0" fmla="*/ 0 w 224"/>
                <a:gd name="T1" fmla="*/ 2147483646 h 191"/>
                <a:gd name="T2" fmla="*/ 2147483646 w 224"/>
                <a:gd name="T3" fmla="*/ 2147483646 h 191"/>
                <a:gd name="T4" fmla="*/ 2147483646 w 224"/>
                <a:gd name="T5" fmla="*/ 0 h 191"/>
                <a:gd name="T6" fmla="*/ 0 w 224"/>
                <a:gd name="T7" fmla="*/ 2147483646 h 1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4" h="191">
                  <a:moveTo>
                    <a:pt x="0" y="188"/>
                  </a:moveTo>
                  <a:cubicBezTo>
                    <a:pt x="11" y="190"/>
                    <a:pt x="22" y="191"/>
                    <a:pt x="33" y="191"/>
                  </a:cubicBezTo>
                  <a:cubicBezTo>
                    <a:pt x="138" y="191"/>
                    <a:pt x="224" y="106"/>
                    <a:pt x="224" y="0"/>
                  </a:cubicBezTo>
                  <a:cubicBezTo>
                    <a:pt x="114" y="5"/>
                    <a:pt x="23" y="84"/>
                    <a:pt x="0" y="188"/>
                  </a:cubicBezTo>
                  <a:close/>
                </a:path>
              </a:pathLst>
            </a:cu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7911" name="Freeform 25">
              <a:extLst>
                <a:ext uri="{FF2B5EF4-FFF2-40B4-BE49-F238E27FC236}">
                  <a16:creationId xmlns="" xmlns:a16="http://schemas.microsoft.com/office/drawing/2014/main" id="{DCCCA0AD-EA05-48C0-BEB1-B592C98F12D7}"/>
                </a:ext>
              </a:extLst>
            </p:cNvPr>
            <p:cNvSpPr>
              <a:spLocks/>
            </p:cNvSpPr>
            <p:nvPr/>
          </p:nvSpPr>
          <p:spPr bwMode="auto">
            <a:xfrm>
              <a:off x="2840364" y="3083913"/>
              <a:ext cx="420165" cy="581208"/>
            </a:xfrm>
            <a:custGeom>
              <a:avLst/>
              <a:gdLst>
                <a:gd name="T0" fmla="*/ 2147483646 w 224"/>
                <a:gd name="T1" fmla="*/ 0 h 310"/>
                <a:gd name="T2" fmla="*/ 0 w 224"/>
                <a:gd name="T3" fmla="*/ 2147483646 h 310"/>
                <a:gd name="T4" fmla="*/ 2147483646 w 224"/>
                <a:gd name="T5" fmla="*/ 2147483646 h 310"/>
                <a:gd name="T6" fmla="*/ 2147483646 w 224"/>
                <a:gd name="T7" fmla="*/ 0 h 3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4" h="310">
                  <a:moveTo>
                    <a:pt x="224" y="0"/>
                  </a:moveTo>
                  <a:cubicBezTo>
                    <a:pt x="99" y="9"/>
                    <a:pt x="0" y="113"/>
                    <a:pt x="0" y="240"/>
                  </a:cubicBezTo>
                  <a:cubicBezTo>
                    <a:pt x="0" y="265"/>
                    <a:pt x="4" y="288"/>
                    <a:pt x="11" y="310"/>
                  </a:cubicBezTo>
                  <a:cubicBezTo>
                    <a:pt x="112" y="233"/>
                    <a:pt x="187" y="125"/>
                    <a:pt x="224" y="0"/>
                  </a:cubicBezTo>
                  <a:close/>
                </a:path>
              </a:pathLst>
            </a:cu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7912" name="Freeform 26">
              <a:extLst>
                <a:ext uri="{FF2B5EF4-FFF2-40B4-BE49-F238E27FC236}">
                  <a16:creationId xmlns="" xmlns:a16="http://schemas.microsoft.com/office/drawing/2014/main" id="{4B449E75-F2BE-4E4E-8915-EE0FDEE81753}"/>
                </a:ext>
              </a:extLst>
            </p:cNvPr>
            <p:cNvSpPr>
              <a:spLocks/>
            </p:cNvSpPr>
            <p:nvPr/>
          </p:nvSpPr>
          <p:spPr bwMode="auto">
            <a:xfrm>
              <a:off x="1104792" y="3017103"/>
              <a:ext cx="615077" cy="753306"/>
            </a:xfrm>
            <a:custGeom>
              <a:avLst/>
              <a:gdLst>
                <a:gd name="T0" fmla="*/ 2147483646 w 331"/>
                <a:gd name="T1" fmla="*/ 0 h 405"/>
                <a:gd name="T2" fmla="*/ 0 w 331"/>
                <a:gd name="T3" fmla="*/ 0 h 405"/>
                <a:gd name="T4" fmla="*/ 2147483646 w 331"/>
                <a:gd name="T5" fmla="*/ 2147483646 h 405"/>
                <a:gd name="T6" fmla="*/ 2147483646 w 331"/>
                <a:gd name="T7" fmla="*/ 2147483646 h 405"/>
                <a:gd name="T8" fmla="*/ 2147483646 w 33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1" h="405">
                  <a:moveTo>
                    <a:pt x="22" y="0"/>
                  </a:moveTo>
                  <a:cubicBezTo>
                    <a:pt x="14" y="0"/>
                    <a:pt x="7" y="0"/>
                    <a:pt x="0" y="0"/>
                  </a:cubicBezTo>
                  <a:cubicBezTo>
                    <a:pt x="40" y="178"/>
                    <a:pt x="158" y="325"/>
                    <a:pt x="316" y="405"/>
                  </a:cubicBezTo>
                  <a:cubicBezTo>
                    <a:pt x="326" y="375"/>
                    <a:pt x="331" y="343"/>
                    <a:pt x="331" y="309"/>
                  </a:cubicBezTo>
                  <a:cubicBezTo>
                    <a:pt x="331" y="138"/>
                    <a:pt x="193" y="0"/>
                    <a:pt x="22" y="0"/>
                  </a:cubicBezTo>
                  <a:close/>
                </a:path>
              </a:pathLst>
            </a:custGeom>
            <a:solidFill>
              <a:srgbClr val="00B0F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7913" name="Freeform 27">
              <a:extLst>
                <a:ext uri="{FF2B5EF4-FFF2-40B4-BE49-F238E27FC236}">
                  <a16:creationId xmlns="" xmlns:a16="http://schemas.microsoft.com/office/drawing/2014/main" id="{E8ACF245-67FA-4693-B927-426D2A3B3C3C}"/>
                </a:ext>
              </a:extLst>
            </p:cNvPr>
            <p:cNvSpPr>
              <a:spLocks/>
            </p:cNvSpPr>
            <p:nvPr/>
          </p:nvSpPr>
          <p:spPr bwMode="auto">
            <a:xfrm>
              <a:off x="1406301" y="2974428"/>
              <a:ext cx="1229226" cy="912874"/>
            </a:xfrm>
            <a:custGeom>
              <a:avLst/>
              <a:gdLst>
                <a:gd name="T0" fmla="*/ 2147483646 w 662"/>
                <a:gd name="T1" fmla="*/ 0 h 491"/>
                <a:gd name="T2" fmla="*/ 0 w 662"/>
                <a:gd name="T3" fmla="*/ 2147483646 h 491"/>
                <a:gd name="T4" fmla="*/ 2147483646 w 662"/>
                <a:gd name="T5" fmla="*/ 2147483646 h 491"/>
                <a:gd name="T6" fmla="*/ 2147483646 w 662"/>
                <a:gd name="T7" fmla="*/ 2147483646 h 491"/>
                <a:gd name="T8" fmla="*/ 2147483646 w 662"/>
                <a:gd name="T9" fmla="*/ 2147483646 h 491"/>
                <a:gd name="T10" fmla="*/ 2147483646 w 662"/>
                <a:gd name="T11" fmla="*/ 0 h 4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2" h="491">
                  <a:moveTo>
                    <a:pt x="331" y="0"/>
                  </a:moveTo>
                  <a:cubicBezTo>
                    <a:pt x="153" y="0"/>
                    <a:pt x="7" y="141"/>
                    <a:pt x="0" y="317"/>
                  </a:cubicBezTo>
                  <a:cubicBezTo>
                    <a:pt x="108" y="425"/>
                    <a:pt x="258" y="491"/>
                    <a:pt x="422" y="491"/>
                  </a:cubicBezTo>
                  <a:cubicBezTo>
                    <a:pt x="499" y="491"/>
                    <a:pt x="572" y="477"/>
                    <a:pt x="639" y="451"/>
                  </a:cubicBezTo>
                  <a:cubicBezTo>
                    <a:pt x="654" y="414"/>
                    <a:pt x="662" y="373"/>
                    <a:pt x="662" y="331"/>
                  </a:cubicBezTo>
                  <a:cubicBezTo>
                    <a:pt x="662" y="148"/>
                    <a:pt x="514" y="0"/>
                    <a:pt x="331" y="0"/>
                  </a:cubicBezTo>
                  <a:close/>
                </a:path>
              </a:pathLst>
            </a:cu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7914" name="Freeform 28">
              <a:extLst>
                <a:ext uri="{FF2B5EF4-FFF2-40B4-BE49-F238E27FC236}">
                  <a16:creationId xmlns="" xmlns:a16="http://schemas.microsoft.com/office/drawing/2014/main" id="{55D72259-F57C-4F2B-ADC6-BB2A1BB714F5}"/>
                </a:ext>
              </a:extLst>
            </p:cNvPr>
            <p:cNvSpPr>
              <a:spLocks/>
            </p:cNvSpPr>
            <p:nvPr/>
          </p:nvSpPr>
          <p:spPr bwMode="auto">
            <a:xfrm>
              <a:off x="2335874" y="2933609"/>
              <a:ext cx="874838" cy="872054"/>
            </a:xfrm>
            <a:custGeom>
              <a:avLst/>
              <a:gdLst>
                <a:gd name="T0" fmla="*/ 2147483646 w 471"/>
                <a:gd name="T1" fmla="*/ 2147483646 h 469"/>
                <a:gd name="T2" fmla="*/ 2147483646 w 471"/>
                <a:gd name="T3" fmla="*/ 0 h 469"/>
                <a:gd name="T4" fmla="*/ 0 w 471"/>
                <a:gd name="T5" fmla="*/ 2147483646 h 469"/>
                <a:gd name="T6" fmla="*/ 2147483646 w 471"/>
                <a:gd name="T7" fmla="*/ 2147483646 h 469"/>
                <a:gd name="T8" fmla="*/ 2147483646 w 471"/>
                <a:gd name="T9" fmla="*/ 2147483646 h 4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1" h="469">
                  <a:moveTo>
                    <a:pt x="471" y="153"/>
                  </a:moveTo>
                  <a:cubicBezTo>
                    <a:pt x="435" y="63"/>
                    <a:pt x="347" y="0"/>
                    <a:pt x="244" y="0"/>
                  </a:cubicBezTo>
                  <a:cubicBezTo>
                    <a:pt x="109" y="0"/>
                    <a:pt x="0" y="109"/>
                    <a:pt x="0" y="244"/>
                  </a:cubicBezTo>
                  <a:cubicBezTo>
                    <a:pt x="0" y="345"/>
                    <a:pt x="61" y="432"/>
                    <a:pt x="149" y="469"/>
                  </a:cubicBezTo>
                  <a:cubicBezTo>
                    <a:pt x="293" y="410"/>
                    <a:pt x="409" y="296"/>
                    <a:pt x="471" y="153"/>
                  </a:cubicBezTo>
                  <a:close/>
                </a:path>
              </a:pathLst>
            </a:cu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37915" name="Oval 30">
              <a:extLst>
                <a:ext uri="{FF2B5EF4-FFF2-40B4-BE49-F238E27FC236}">
                  <a16:creationId xmlns="" xmlns:a16="http://schemas.microsoft.com/office/drawing/2014/main" id="{CB9EBB4E-8657-41AE-8C5A-1667628791B4}"/>
                </a:ext>
              </a:extLst>
            </p:cNvPr>
            <p:cNvSpPr>
              <a:spLocks noChangeArrowheads="1"/>
            </p:cNvSpPr>
            <p:nvPr/>
          </p:nvSpPr>
          <p:spPr bwMode="auto">
            <a:xfrm>
              <a:off x="2540899" y="1675625"/>
              <a:ext cx="493546" cy="496329"/>
            </a:xfrm>
            <a:prstGeom prst="ellipse">
              <a:avLst/>
            </a:prstGeom>
            <a:solidFill>
              <a:srgbClr val="00B0F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37916" name="Oval 11">
              <a:extLst>
                <a:ext uri="{FF2B5EF4-FFF2-40B4-BE49-F238E27FC236}">
                  <a16:creationId xmlns="" xmlns:a16="http://schemas.microsoft.com/office/drawing/2014/main" id="{C48B2B6B-A85A-4880-81A1-C1D7E714851C}"/>
                </a:ext>
              </a:extLst>
            </p:cNvPr>
            <p:cNvSpPr>
              <a:spLocks noChangeArrowheads="1"/>
            </p:cNvSpPr>
            <p:nvPr/>
          </p:nvSpPr>
          <p:spPr bwMode="auto">
            <a:xfrm>
              <a:off x="1833627" y="2696302"/>
              <a:ext cx="557332" cy="556080"/>
            </a:xfrm>
            <a:prstGeom prst="ellipse">
              <a:avLst/>
            </a:pr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37917" name="Oval 11">
              <a:extLst>
                <a:ext uri="{FF2B5EF4-FFF2-40B4-BE49-F238E27FC236}">
                  <a16:creationId xmlns="" xmlns:a16="http://schemas.microsoft.com/office/drawing/2014/main" id="{45983CD0-1E4C-49B3-B2B0-FF0D7205792E}"/>
                </a:ext>
              </a:extLst>
            </p:cNvPr>
            <p:cNvSpPr>
              <a:spLocks noChangeArrowheads="1"/>
            </p:cNvSpPr>
            <p:nvPr/>
          </p:nvSpPr>
          <p:spPr bwMode="auto">
            <a:xfrm>
              <a:off x="2226489" y="2491874"/>
              <a:ext cx="249471" cy="248912"/>
            </a:xfrm>
            <a:prstGeom prst="ellipse">
              <a:avLst/>
            </a:pr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佛罗伦萨（圣母百花教堂）</a:t>
            </a:r>
            <a:endParaRPr lang="zh-CN" altLang="en-US" dirty="0">
              <a:solidFill>
                <a:srgbClr val="FF0000"/>
              </a:solidFill>
            </a:endParaRPr>
          </a:p>
        </p:txBody>
      </p:sp>
      <p:sp>
        <p:nvSpPr>
          <p:cNvPr id="4" name="灯片编号占位符 3"/>
          <p:cNvSpPr>
            <a:spLocks noGrp="1"/>
          </p:cNvSpPr>
          <p:nvPr>
            <p:ph type="sldNum" sz="quarter" idx="12"/>
          </p:nvPr>
        </p:nvSpPr>
        <p:spPr/>
        <p:txBody>
          <a:bodyPr/>
          <a:lstStyle/>
          <a:p>
            <a:pPr>
              <a:defRPr/>
            </a:pPr>
            <a:fld id="{4FF64972-7306-4A8E-9156-208E59CA074A}" type="slidenum">
              <a:rPr lang="en-US" altLang="zh-CN" smtClean="0"/>
              <a:pPr>
                <a:defRPr/>
              </a:pPr>
              <a:t>38</a:t>
            </a:fld>
            <a:endParaRPr lang="en-US" altLang="zh-CN"/>
          </a:p>
        </p:txBody>
      </p:sp>
      <p:pic>
        <p:nvPicPr>
          <p:cNvPr id="7" name="内容占位符 6" descr="百花圣母大教堂.jpeg"/>
          <p:cNvPicPr>
            <a:picLocks noGrp="1" noChangeAspect="1"/>
          </p:cNvPicPr>
          <p:nvPr>
            <p:ph idx="1"/>
          </p:nvPr>
        </p:nvPicPr>
        <p:blipFill>
          <a:blip r:embed="rId2"/>
          <a:stretch>
            <a:fillRect/>
          </a:stretch>
        </p:blipFill>
        <p:spPr>
          <a:xfrm>
            <a:off x="2721769" y="1600200"/>
            <a:ext cx="6748463" cy="4498975"/>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a:extLst>
              <a:ext uri="{FF2B5EF4-FFF2-40B4-BE49-F238E27FC236}">
                <a16:creationId xmlns="" xmlns:a16="http://schemas.microsoft.com/office/drawing/2014/main" id="{D34831E6-8A2F-43DA-B702-ACEA95E08E4F}"/>
              </a:ext>
            </a:extLst>
          </p:cNvPr>
          <p:cNvSpPr>
            <a:spLocks noGrp="1" noChangeArrowheads="1"/>
          </p:cNvSpPr>
          <p:nvPr>
            <p:ph type="title"/>
          </p:nvPr>
        </p:nvSpPr>
        <p:spPr>
          <a:xfrm>
            <a:off x="-312738" y="157163"/>
            <a:ext cx="8518526" cy="1371600"/>
          </a:xfrm>
        </p:spPr>
        <p:txBody>
          <a:bodyPr/>
          <a:lstStyle/>
          <a:p>
            <a:pPr eaLnBrk="1" hangingPunct="1"/>
            <a:r>
              <a:rPr lang="zh-CN" altLang="en-US" sz="4000" b="1">
                <a:solidFill>
                  <a:srgbClr val="000000"/>
                </a:solidFill>
                <a:latin typeface="华文中宋" panose="02010600040101010101" pitchFamily="2" charset="-122"/>
                <a:ea typeface="华文中宋" panose="02010600040101010101" pitchFamily="2" charset="-122"/>
              </a:rPr>
              <a:t>第二章 重商主义课前学习</a:t>
            </a:r>
          </a:p>
        </p:txBody>
      </p:sp>
      <p:sp>
        <p:nvSpPr>
          <p:cNvPr id="38915" name="内容占位符 2">
            <a:extLst>
              <a:ext uri="{FF2B5EF4-FFF2-40B4-BE49-F238E27FC236}">
                <a16:creationId xmlns="" xmlns:a16="http://schemas.microsoft.com/office/drawing/2014/main" id="{7CC4D555-DAFE-4B22-B964-06D85F66FED6}"/>
              </a:ext>
            </a:extLst>
          </p:cNvPr>
          <p:cNvSpPr>
            <a:spLocks noGrp="1" noChangeArrowheads="1"/>
          </p:cNvSpPr>
          <p:nvPr>
            <p:ph idx="1"/>
          </p:nvPr>
        </p:nvSpPr>
        <p:spPr>
          <a:xfrm>
            <a:off x="1836738" y="1776413"/>
            <a:ext cx="10091737" cy="4605337"/>
          </a:xfrm>
        </p:spPr>
        <p:txBody>
          <a:bodyPr/>
          <a:lstStyle/>
          <a:p>
            <a:pPr eaLnBrk="1" hangingPunct="1">
              <a:buClr>
                <a:srgbClr val="0070C0"/>
              </a:buClr>
              <a:buFont typeface="Wingdings" panose="05000000000000000000" pitchFamily="2" charset="2"/>
              <a:buChar char="Ø"/>
            </a:pPr>
            <a:r>
              <a:rPr lang="zh-CN" altLang="en-US">
                <a:solidFill>
                  <a:srgbClr val="000000"/>
                </a:solidFill>
                <a:latin typeface="微软雅黑" panose="020B0503020204020204" pitchFamily="34" charset="-122"/>
                <a:ea typeface="微软雅黑" panose="020B0503020204020204" pitchFamily="34" charset="-122"/>
              </a:rPr>
              <a:t>重商主义的历史背景</a:t>
            </a:r>
            <a:endParaRPr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lang="zh-CN" altLang="en-US">
                <a:solidFill>
                  <a:srgbClr val="000000"/>
                </a:solidFill>
                <a:latin typeface="微软雅黑" panose="020B0503020204020204" pitchFamily="34" charset="-122"/>
                <a:ea typeface="微软雅黑" panose="020B0503020204020204" pitchFamily="34" charset="-122"/>
              </a:rPr>
              <a:t>重商主义的理论主张</a:t>
            </a:r>
            <a:endParaRPr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lang="zh-CN" altLang="en-US">
                <a:solidFill>
                  <a:srgbClr val="000000"/>
                </a:solidFill>
                <a:latin typeface="微软雅黑" panose="020B0503020204020204" pitchFamily="34" charset="-122"/>
                <a:ea typeface="微软雅黑" panose="020B0503020204020204" pitchFamily="34" charset="-122"/>
              </a:rPr>
              <a:t>重商主义的重要人物</a:t>
            </a:r>
            <a:endParaRPr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lang="zh-CN" altLang="en-US">
                <a:solidFill>
                  <a:srgbClr val="000000"/>
                </a:solidFill>
                <a:latin typeface="微软雅黑" panose="020B0503020204020204" pitchFamily="34" charset="-122"/>
                <a:ea typeface="微软雅黑" panose="020B0503020204020204" pitchFamily="34" charset="-122"/>
              </a:rPr>
              <a:t>曼德维尔及其作品</a:t>
            </a:r>
            <a:r>
              <a:rPr lang="en-US" altLang="zh-CN">
                <a:solidFill>
                  <a:srgbClr val="000000"/>
                </a:solidFill>
                <a:latin typeface="微软雅黑" panose="020B0503020204020204" pitchFamily="34" charset="-122"/>
                <a:ea typeface="微软雅黑" panose="020B0503020204020204" pitchFamily="34" charset="-122"/>
              </a:rPr>
              <a:t>《</a:t>
            </a:r>
            <a:r>
              <a:rPr lang="zh-CN" altLang="en-US">
                <a:solidFill>
                  <a:srgbClr val="000000"/>
                </a:solidFill>
                <a:latin typeface="微软雅黑" panose="020B0503020204020204" pitchFamily="34" charset="-122"/>
                <a:ea typeface="微软雅黑" panose="020B0503020204020204" pitchFamily="34" charset="-122"/>
              </a:rPr>
              <a:t>蜜蜂的寓言</a:t>
            </a:r>
            <a:r>
              <a:rPr lang="en-US" altLang="zh-CN">
                <a:solidFill>
                  <a:srgbClr val="000000"/>
                </a:solidFill>
                <a:latin typeface="微软雅黑" panose="020B0503020204020204" pitchFamily="34" charset="-122"/>
                <a:ea typeface="微软雅黑" panose="020B0503020204020204" pitchFamily="34" charset="-122"/>
              </a:rPr>
              <a:t>》</a:t>
            </a:r>
          </a:p>
          <a:p>
            <a:pPr eaLnBrk="1" hangingPunct="1">
              <a:buClr>
                <a:srgbClr val="0070C0"/>
              </a:buClr>
              <a:buFont typeface="Wingdings" panose="05000000000000000000" pitchFamily="2" charset="2"/>
              <a:buChar char="Ø"/>
            </a:pPr>
            <a:r>
              <a:rPr lang="zh-CN" altLang="en-US">
                <a:solidFill>
                  <a:srgbClr val="000000"/>
                </a:solidFill>
                <a:latin typeface="微软雅黑" panose="020B0503020204020204" pitchFamily="34" charset="-122"/>
                <a:ea typeface="微软雅黑" panose="020B0503020204020204" pitchFamily="34" charset="-122"/>
              </a:rPr>
              <a:t>对重商主义及其代表人物的评价（经济学家、思想家、大家、你的）</a:t>
            </a:r>
            <a:endParaRPr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lang="zh-CN" altLang="en-US">
                <a:solidFill>
                  <a:srgbClr val="000000"/>
                </a:solidFill>
                <a:latin typeface="微软雅黑" panose="020B0503020204020204" pitchFamily="34" charset="-122"/>
                <a:ea typeface="微软雅黑" panose="020B0503020204020204" pitchFamily="34" charset="-122"/>
              </a:rPr>
              <a:t>重商主义对当代中国的借鉴与启示（别人的、你的）</a:t>
            </a:r>
            <a:endParaRPr lang="en-US" altLang="zh-CN">
              <a:solidFill>
                <a:srgbClr val="000000"/>
              </a:solidFill>
              <a:latin typeface="微软雅黑" panose="020B0503020204020204" pitchFamily="34" charset="-122"/>
              <a:ea typeface="微软雅黑" panose="020B0503020204020204" pitchFamily="34" charset="-122"/>
            </a:endParaRPr>
          </a:p>
        </p:txBody>
      </p:sp>
      <p:sp>
        <p:nvSpPr>
          <p:cNvPr id="38916" name="幻灯片编号占位符 3">
            <a:extLst>
              <a:ext uri="{FF2B5EF4-FFF2-40B4-BE49-F238E27FC236}">
                <a16:creationId xmlns="" xmlns:a16="http://schemas.microsoft.com/office/drawing/2014/main" id="{D7CB069A-C205-43CD-96B5-0FEAC0AFDF75}"/>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F0BE63DF-2DF5-4D57-83EF-8D2B9C24FAE2}" type="slidenum">
              <a:rPr kumimoji="0" lang="en-US" altLang="zh-CN" sz="1400" smtClean="0"/>
              <a:pPr>
                <a:spcBef>
                  <a:spcPct val="0"/>
                </a:spcBef>
                <a:buClrTx/>
                <a:buSzTx/>
                <a:buFontTx/>
                <a:buNone/>
              </a:pPr>
              <a:t>39</a:t>
            </a:fld>
            <a:endParaRPr kumimoji="0" lang="en-US" altLang="zh-CN" sz="1400"/>
          </a:p>
        </p:txBody>
      </p:sp>
      <p:sp>
        <p:nvSpPr>
          <p:cNvPr id="5" name="矩形 4">
            <a:extLst>
              <a:ext uri="{FF2B5EF4-FFF2-40B4-BE49-F238E27FC236}">
                <a16:creationId xmlns="" xmlns:a16="http://schemas.microsoft.com/office/drawing/2014/main" id="{4D08ED3E-00E5-4B9D-9F97-E80B64978BFE}"/>
              </a:ext>
            </a:extLst>
          </p:cNvPr>
          <p:cNvSpPr/>
          <p:nvPr/>
        </p:nvSpPr>
        <p:spPr>
          <a:xfrm>
            <a:off x="0" y="482600"/>
            <a:ext cx="982663"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华文细黑"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solidFill>
                  <a:srgbClr val="FF0000"/>
                </a:solidFill>
              </a:rPr>
              <a:t>西方文明的起源：古希腊</a:t>
            </a:r>
            <a:endParaRPr lang="zh-CN" altLang="en-US" dirty="0">
              <a:solidFill>
                <a:srgbClr val="FF0000"/>
              </a:solidFill>
            </a:endParaRPr>
          </a:p>
        </p:txBody>
      </p:sp>
      <p:pic>
        <p:nvPicPr>
          <p:cNvPr id="5" name="内容占位符 4"/>
          <p:cNvPicPr>
            <a:picLocks noGrp="1" noChangeAspect="1"/>
          </p:cNvPicPr>
          <p:nvPr>
            <p:ph idx="1"/>
          </p:nvPr>
        </p:nvPicPr>
        <p:blipFill>
          <a:blip r:embed="rId2">
            <a:extLst>
              <a:ext uri="{28A0092B-C50C-407E-A947-70E740481C1C}">
                <a14:useLocalDpi xmlns="" xmlns:a14="http://schemas.microsoft.com/office/drawing/2010/main" val="0"/>
              </a:ext>
            </a:extLst>
          </a:blip>
          <a:stretch>
            <a:fillRect/>
          </a:stretch>
        </p:blipFill>
        <p:spPr>
          <a:xfrm>
            <a:off x="4403584" y="1600200"/>
            <a:ext cx="3384832" cy="4498975"/>
          </a:xfrm>
        </p:spPr>
      </p:pic>
      <p:sp>
        <p:nvSpPr>
          <p:cNvPr id="4" name="灯片编号占位符 3"/>
          <p:cNvSpPr>
            <a:spLocks noGrp="1"/>
          </p:cNvSpPr>
          <p:nvPr>
            <p:ph type="sldNum" sz="quarter" idx="12"/>
          </p:nvPr>
        </p:nvSpPr>
        <p:spPr/>
        <p:txBody>
          <a:bodyPr/>
          <a:lstStyle/>
          <a:p>
            <a:pPr>
              <a:defRPr/>
            </a:pPr>
            <a:fld id="{4FF64972-7306-4A8E-9156-208E59CA074A}" type="slidenum">
              <a:rPr lang="en-US" altLang="zh-CN" smtClean="0"/>
              <a:pPr>
                <a:defRPr/>
              </a:pPr>
              <a:t>4</a:t>
            </a:fld>
            <a:endParaRPr lang="en-US" altLang="zh-CN"/>
          </a:p>
        </p:txBody>
      </p:sp>
    </p:spTree>
    <p:extLst>
      <p:ext uri="{BB962C8B-B14F-4D97-AF65-F5344CB8AC3E}">
        <p14:creationId xmlns="" xmlns:p14="http://schemas.microsoft.com/office/powerpoint/2010/main" val="26013330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幻灯片编号占位符 5">
            <a:extLst>
              <a:ext uri="{FF2B5EF4-FFF2-40B4-BE49-F238E27FC236}">
                <a16:creationId xmlns="" xmlns:a16="http://schemas.microsoft.com/office/drawing/2014/main" id="{44749E55-2D71-401D-A8E3-C9CA493BF620}"/>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58DABFD2-7188-41FD-A462-173355B92630}" type="slidenum">
              <a:rPr kumimoji="0" lang="en-US" altLang="zh-CN" sz="1400" smtClean="0"/>
              <a:pPr>
                <a:spcBef>
                  <a:spcPct val="0"/>
                </a:spcBef>
                <a:buClrTx/>
                <a:buSzTx/>
                <a:buFontTx/>
                <a:buNone/>
              </a:pPr>
              <a:t>40</a:t>
            </a:fld>
            <a:endParaRPr kumimoji="0" lang="en-US" altLang="zh-CN" sz="1400"/>
          </a:p>
        </p:txBody>
      </p:sp>
      <p:sp>
        <p:nvSpPr>
          <p:cNvPr id="39939" name="Rectangle 2">
            <a:extLst>
              <a:ext uri="{FF2B5EF4-FFF2-40B4-BE49-F238E27FC236}">
                <a16:creationId xmlns="" xmlns:a16="http://schemas.microsoft.com/office/drawing/2014/main" id="{EB242008-0CF7-45DC-8754-3CC6D4308681}"/>
              </a:ext>
            </a:extLst>
          </p:cNvPr>
          <p:cNvSpPr>
            <a:spLocks noGrp="1" noRot="1" noChangeArrowheads="1"/>
          </p:cNvSpPr>
          <p:nvPr>
            <p:ph type="title"/>
          </p:nvPr>
        </p:nvSpPr>
        <p:spPr>
          <a:xfrm>
            <a:off x="-1320800" y="500063"/>
            <a:ext cx="8251825" cy="609600"/>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重商主义学派</a:t>
            </a:r>
          </a:p>
        </p:txBody>
      </p:sp>
      <p:graphicFrame>
        <p:nvGraphicFramePr>
          <p:cNvPr id="240644" name="Group 4">
            <a:extLst>
              <a:ext uri="{FF2B5EF4-FFF2-40B4-BE49-F238E27FC236}">
                <a16:creationId xmlns="" xmlns:a16="http://schemas.microsoft.com/office/drawing/2014/main" id="{060F56D2-AC57-4EFF-A865-FDC1D21F14E5}"/>
              </a:ext>
            </a:extLst>
          </p:cNvPr>
          <p:cNvGraphicFramePr>
            <a:graphicFrameLocks noGrp="1"/>
          </p:cNvGraphicFramePr>
          <p:nvPr>
            <p:ph idx="1"/>
          </p:nvPr>
        </p:nvGraphicFramePr>
        <p:xfrm>
          <a:off x="1408113" y="2005013"/>
          <a:ext cx="8855075" cy="4451351"/>
        </p:xfrm>
        <a:graphic>
          <a:graphicData uri="http://schemas.openxmlformats.org/drawingml/2006/table">
            <a:tbl>
              <a:tblPr/>
              <a:tblGrid>
                <a:gridCol w="1584041">
                  <a:extLst>
                    <a:ext uri="{9D8B030D-6E8A-4147-A177-3AD203B41FA5}">
                      <a16:colId xmlns="" xmlns:a16="http://schemas.microsoft.com/office/drawing/2014/main" val="2634707323"/>
                    </a:ext>
                  </a:extLst>
                </a:gridCol>
                <a:gridCol w="3420449">
                  <a:extLst>
                    <a:ext uri="{9D8B030D-6E8A-4147-A177-3AD203B41FA5}">
                      <a16:colId xmlns="" xmlns:a16="http://schemas.microsoft.com/office/drawing/2014/main" val="883863159"/>
                    </a:ext>
                  </a:extLst>
                </a:gridCol>
                <a:gridCol w="1618960">
                  <a:extLst>
                    <a:ext uri="{9D8B030D-6E8A-4147-A177-3AD203B41FA5}">
                      <a16:colId xmlns="" xmlns:a16="http://schemas.microsoft.com/office/drawing/2014/main" val="3599651066"/>
                    </a:ext>
                  </a:extLst>
                </a:gridCol>
                <a:gridCol w="2231625">
                  <a:extLst>
                    <a:ext uri="{9D8B030D-6E8A-4147-A177-3AD203B41FA5}">
                      <a16:colId xmlns="" xmlns:a16="http://schemas.microsoft.com/office/drawing/2014/main" val="1622781016"/>
                    </a:ext>
                  </a:extLst>
                </a:gridCol>
              </a:tblGrid>
              <a:tr h="936388">
                <a:tc>
                  <a:txBody>
                    <a:bodyPr/>
                    <a:lstStyle>
                      <a:lvl1pPr>
                        <a:spcBef>
                          <a:spcPct val="20000"/>
                        </a:spcBef>
                        <a:buClr>
                          <a:schemeClr val="folHlink"/>
                        </a:buClr>
                        <a:buSzPct val="9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400" b="0" i="0" u="none" strike="noStrike" cap="none" normalizeH="0" baseline="0">
                          <a:ln>
                            <a:noFill/>
                          </a:ln>
                          <a:solidFill>
                            <a:schemeClr val="accent4">
                              <a:lumMod val="10000"/>
                            </a:schemeClr>
                          </a:solidFill>
                          <a:effectLst/>
                          <a:latin typeface="Arial" panose="020B0604020202020204" pitchFamily="34" charset="0"/>
                          <a:ea typeface="宋体" panose="02010600030101010101" pitchFamily="2" charset="-122"/>
                        </a:rPr>
                        <a:t>15</a:t>
                      </a:r>
                      <a:r>
                        <a:rPr kumimoji="0" lang="zh-CN" altLang="en-US" sz="2400" b="0" i="0" u="none" strike="noStrike" cap="none" normalizeH="0" baseline="0">
                          <a:ln>
                            <a:noFill/>
                          </a:ln>
                          <a:solidFill>
                            <a:schemeClr val="accent4">
                              <a:lumMod val="10000"/>
                            </a:schemeClr>
                          </a:solidFill>
                          <a:effectLst/>
                          <a:latin typeface="Arial" panose="020B0604020202020204" pitchFamily="34" charset="0"/>
                          <a:ea typeface="宋体" panose="02010600030101010101" pitchFamily="2" charset="-122"/>
                        </a:rPr>
                        <a:t>世纪末</a:t>
                      </a:r>
                    </a:p>
                  </a:txBody>
                  <a:tcPr marL="89984" marR="89984" marT="46776" marB="4677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tc>
                  <a:txBody>
                    <a:bodyPr/>
                    <a:lstStyle>
                      <a:lvl1pPr>
                        <a:spcBef>
                          <a:spcPct val="20000"/>
                        </a:spcBef>
                        <a:buClr>
                          <a:schemeClr val="folHlink"/>
                        </a:buClr>
                        <a:buSzPct val="9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800" b="0" i="0" u="none" strike="noStrike" cap="none" normalizeH="0" baseline="0">
                          <a:ln>
                            <a:noFill/>
                          </a:ln>
                          <a:solidFill>
                            <a:schemeClr val="accent4">
                              <a:lumMod val="10000"/>
                            </a:schemeClr>
                          </a:solidFill>
                          <a:effectLst/>
                          <a:latin typeface="Arial" panose="020B0604020202020204" pitchFamily="34" charset="0"/>
                          <a:ea typeface="宋体" panose="02010600030101010101" pitchFamily="2" charset="-122"/>
                        </a:rPr>
                        <a:t>16</a:t>
                      </a:r>
                      <a:r>
                        <a:rPr kumimoji="0" lang="zh-CN" altLang="en-US" sz="2800" b="0" i="0" u="none" strike="noStrike" cap="none" normalizeH="0" baseline="0">
                          <a:ln>
                            <a:noFill/>
                          </a:ln>
                          <a:solidFill>
                            <a:schemeClr val="accent4">
                              <a:lumMod val="10000"/>
                            </a:schemeClr>
                          </a:solidFill>
                          <a:effectLst/>
                          <a:latin typeface="Arial" panose="020B0604020202020204" pitchFamily="34" charset="0"/>
                          <a:ea typeface="宋体" panose="02010600030101010101" pitchFamily="2" charset="-122"/>
                        </a:rPr>
                        <a:t>－</a:t>
                      </a:r>
                      <a:r>
                        <a:rPr kumimoji="0" lang="en-US" altLang="zh-CN" sz="2800" b="0" i="0" u="none" strike="noStrike" cap="none" normalizeH="0" baseline="0">
                          <a:ln>
                            <a:noFill/>
                          </a:ln>
                          <a:solidFill>
                            <a:schemeClr val="accent4">
                              <a:lumMod val="10000"/>
                            </a:schemeClr>
                          </a:solidFill>
                          <a:effectLst/>
                          <a:latin typeface="Arial" panose="020B0604020202020204" pitchFamily="34" charset="0"/>
                          <a:ea typeface="宋体" panose="02010600030101010101" pitchFamily="2" charset="-122"/>
                        </a:rPr>
                        <a:t>18</a:t>
                      </a:r>
                      <a:r>
                        <a:rPr kumimoji="0" lang="zh-CN" altLang="en-US" sz="2800" b="0" i="0" u="none" strike="noStrike" cap="none" normalizeH="0" baseline="0">
                          <a:ln>
                            <a:noFill/>
                          </a:ln>
                          <a:solidFill>
                            <a:schemeClr val="accent4">
                              <a:lumMod val="10000"/>
                            </a:schemeClr>
                          </a:solidFill>
                          <a:effectLst/>
                          <a:latin typeface="Arial" panose="020B0604020202020204" pitchFamily="34" charset="0"/>
                          <a:ea typeface="宋体" panose="02010600030101010101" pitchFamily="2" charset="-122"/>
                        </a:rPr>
                        <a:t>世纪</a:t>
                      </a:r>
                    </a:p>
                  </a:txBody>
                  <a:tcPr marL="89984" marR="89984" marT="46776" marB="4677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tc>
                  <a:txBody>
                    <a:bodyPr/>
                    <a:lstStyle>
                      <a:lvl1pPr>
                        <a:spcBef>
                          <a:spcPct val="20000"/>
                        </a:spcBef>
                        <a:buClr>
                          <a:schemeClr val="folHlink"/>
                        </a:buClr>
                        <a:buSzPct val="9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400" b="0" i="0" u="none" strike="noStrike" cap="none" normalizeH="0" baseline="0">
                          <a:ln>
                            <a:noFill/>
                          </a:ln>
                          <a:solidFill>
                            <a:schemeClr val="accent4">
                              <a:lumMod val="10000"/>
                            </a:schemeClr>
                          </a:solidFill>
                          <a:effectLst/>
                          <a:latin typeface="Arial" panose="020B0604020202020204" pitchFamily="34" charset="0"/>
                          <a:ea typeface="宋体" panose="02010600030101010101" pitchFamily="2" charset="-122"/>
                        </a:rPr>
                        <a:t>18</a:t>
                      </a:r>
                      <a:r>
                        <a:rPr kumimoji="0" lang="zh-CN" altLang="en-US" sz="2400" b="0" i="0" u="none" strike="noStrike" cap="none" normalizeH="0" baseline="0">
                          <a:ln>
                            <a:noFill/>
                          </a:ln>
                          <a:solidFill>
                            <a:schemeClr val="accent4">
                              <a:lumMod val="10000"/>
                            </a:schemeClr>
                          </a:solidFill>
                          <a:effectLst/>
                          <a:latin typeface="Arial" panose="020B0604020202020204" pitchFamily="34" charset="0"/>
                          <a:ea typeface="宋体" panose="02010600030101010101" pitchFamily="2" charset="-122"/>
                        </a:rPr>
                        <a:t>世纪末</a:t>
                      </a:r>
                    </a:p>
                  </a:txBody>
                  <a:tcPr marL="89984" marR="89984" marT="46776" marB="4677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tc>
                  <a:txBody>
                    <a:bodyPr/>
                    <a:lstStyle>
                      <a:lvl1pPr>
                        <a:spcBef>
                          <a:spcPct val="20000"/>
                        </a:spcBef>
                        <a:buClr>
                          <a:schemeClr val="folHlink"/>
                        </a:buClr>
                        <a:buSzPct val="9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800" b="0" i="0" u="none" strike="noStrike" cap="none" normalizeH="0" baseline="0">
                          <a:ln>
                            <a:noFill/>
                          </a:ln>
                          <a:solidFill>
                            <a:schemeClr val="accent4">
                              <a:lumMod val="10000"/>
                            </a:schemeClr>
                          </a:solidFill>
                          <a:effectLst/>
                          <a:latin typeface="Arial" panose="020B0604020202020204" pitchFamily="34" charset="0"/>
                          <a:ea typeface="宋体" panose="02010600030101010101" pitchFamily="2" charset="-122"/>
                        </a:rPr>
                        <a:t>1776</a:t>
                      </a:r>
                    </a:p>
                  </a:txBody>
                  <a:tcPr marL="89984" marR="89984" marT="46776" marB="4677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extLst>
                  <a:ext uri="{0D108BD9-81ED-4DB2-BD59-A6C34878D82A}">
                    <a16:rowId xmlns="" xmlns:a16="http://schemas.microsoft.com/office/drawing/2014/main" val="1056169674"/>
                  </a:ext>
                </a:extLst>
              </a:tr>
              <a:tr h="1635839">
                <a:tc>
                  <a:txBody>
                    <a:bodyPr/>
                    <a:lstStyle>
                      <a:lvl1pPr>
                        <a:spcBef>
                          <a:spcPct val="20000"/>
                        </a:spcBef>
                        <a:buClr>
                          <a:schemeClr val="folHlink"/>
                        </a:buClr>
                        <a:buSzPct val="9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a:ln>
                            <a:noFill/>
                          </a:ln>
                          <a:solidFill>
                            <a:schemeClr val="accent4">
                              <a:lumMod val="10000"/>
                            </a:schemeClr>
                          </a:solidFill>
                          <a:effectLst/>
                          <a:latin typeface="微软雅黑" panose="020B0503020204020204" pitchFamily="34" charset="-122"/>
                          <a:ea typeface="微软雅黑" panose="020B0503020204020204" pitchFamily="34" charset="-122"/>
                        </a:rPr>
                        <a:t>地理大发现</a:t>
                      </a:r>
                      <a:endParaRPr kumimoji="0" lang="en-US" altLang="zh-CN" sz="2000" b="0" i="0" u="none" strike="noStrike" cap="none" normalizeH="0" baseline="0">
                        <a:ln>
                          <a:noFill/>
                        </a:ln>
                        <a:solidFill>
                          <a:schemeClr val="accent4">
                            <a:lumMod val="10000"/>
                          </a:schemeClr>
                        </a:solidFill>
                        <a:effectLst/>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a:ln>
                            <a:noFill/>
                          </a:ln>
                          <a:solidFill>
                            <a:schemeClr val="accent4">
                              <a:lumMod val="10000"/>
                            </a:schemeClr>
                          </a:solidFill>
                          <a:effectLst/>
                          <a:latin typeface="微软雅黑" panose="020B0503020204020204" pitchFamily="34" charset="-122"/>
                          <a:ea typeface="微软雅黑" panose="020B0503020204020204" pitchFamily="34" charset="-122"/>
                        </a:rPr>
                        <a:t>商业资本</a:t>
                      </a:r>
                      <a:endParaRPr kumimoji="0" lang="en-US" altLang="zh-CN" sz="2000" b="0" i="0" u="none" strike="noStrike" cap="none" normalizeH="0" baseline="0">
                        <a:ln>
                          <a:noFill/>
                        </a:ln>
                        <a:solidFill>
                          <a:schemeClr val="accent4">
                            <a:lumMod val="10000"/>
                          </a:schemeClr>
                        </a:solidFill>
                        <a:effectLst/>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000" b="0" i="0" u="none" strike="noStrike" cap="none" normalizeH="0" baseline="0">
                          <a:ln>
                            <a:noFill/>
                          </a:ln>
                          <a:solidFill>
                            <a:schemeClr val="accent4">
                              <a:lumMod val="10000"/>
                            </a:schemeClr>
                          </a:solidFill>
                          <a:effectLst/>
                          <a:latin typeface="微软雅黑" panose="020B0503020204020204" pitchFamily="34" charset="-122"/>
                          <a:ea typeface="微软雅黑" panose="020B0503020204020204" pitchFamily="34" charset="-122"/>
                        </a:rPr>
                        <a:t>城市兴起</a:t>
                      </a:r>
                      <a:endParaRPr kumimoji="0" lang="en-US" altLang="zh-CN" sz="2000" b="0" i="0" u="none" strike="noStrike" cap="none" normalizeH="0" baseline="0">
                        <a:ln>
                          <a:noFill/>
                        </a:ln>
                        <a:solidFill>
                          <a:schemeClr val="accent4">
                            <a:lumMod val="10000"/>
                          </a:schemeClr>
                        </a:solidFill>
                        <a:effectLst/>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000" b="0" i="0" u="none" strike="noStrike" cap="none" normalizeH="0" baseline="0">
                          <a:ln>
                            <a:noFill/>
                          </a:ln>
                          <a:solidFill>
                            <a:schemeClr val="accent4">
                              <a:lumMod val="10000"/>
                            </a:schemeClr>
                          </a:solidFill>
                          <a:effectLst/>
                          <a:latin typeface="微软雅黑" panose="020B0503020204020204" pitchFamily="34" charset="-122"/>
                          <a:ea typeface="微软雅黑" panose="020B0503020204020204" pitchFamily="34" charset="-122"/>
                        </a:rPr>
                        <a:t>……</a:t>
                      </a:r>
                    </a:p>
                  </a:txBody>
                  <a:tcPr marL="89984" marR="89984" marT="46776" marB="46776"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tc gridSpan="2">
                  <a:txBody>
                    <a:bodyPr/>
                    <a:lstStyle>
                      <a:lvl1pPr>
                        <a:spcBef>
                          <a:spcPct val="20000"/>
                        </a:spcBef>
                        <a:buClr>
                          <a:schemeClr val="folHlink"/>
                        </a:buClr>
                        <a:buSzPct val="9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200" b="0" i="0" u="none" strike="noStrike" cap="none" normalizeH="0" baseline="0">
                          <a:ln>
                            <a:noFill/>
                          </a:ln>
                          <a:solidFill>
                            <a:schemeClr val="accent4">
                              <a:lumMod val="10000"/>
                            </a:schemeClr>
                          </a:solidFill>
                          <a:effectLst/>
                          <a:latin typeface="微软雅黑" panose="020B0503020204020204" pitchFamily="34" charset="-122"/>
                          <a:ea typeface="微软雅黑" panose="020B0503020204020204" pitchFamily="34" charset="-122"/>
                        </a:rPr>
                        <a:t>重商主义</a:t>
                      </a:r>
                      <a:endParaRPr kumimoji="0" lang="en-US" altLang="zh-CN" sz="2200" b="0" i="0" u="none" strike="noStrike" cap="none" normalizeH="0" baseline="0">
                        <a:ln>
                          <a:noFill/>
                        </a:ln>
                        <a:solidFill>
                          <a:schemeClr val="accent4">
                            <a:lumMod val="10000"/>
                          </a:schemeClr>
                        </a:solidFill>
                        <a:effectLst/>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200" b="0" i="0" u="none" strike="noStrike" cap="none" normalizeH="0" baseline="0">
                          <a:ln>
                            <a:noFill/>
                          </a:ln>
                          <a:solidFill>
                            <a:schemeClr val="accent4">
                              <a:lumMod val="10000"/>
                            </a:schemeClr>
                          </a:solidFill>
                          <a:effectLst/>
                          <a:latin typeface="微软雅黑" panose="020B0503020204020204" pitchFamily="34" charset="-122"/>
                          <a:ea typeface="微软雅黑" panose="020B0503020204020204" pitchFamily="34" charset="-122"/>
                        </a:rPr>
                        <a:t>托马斯</a:t>
                      </a:r>
                      <a:r>
                        <a:rPr kumimoji="0" lang="en-US" altLang="zh-CN" sz="2200" b="0" i="0" u="none" strike="noStrike" cap="none" normalizeH="0" baseline="0">
                          <a:ln>
                            <a:noFill/>
                          </a:ln>
                          <a:solidFill>
                            <a:schemeClr val="accent4">
                              <a:lumMod val="10000"/>
                            </a:schemeClr>
                          </a:solidFill>
                          <a:effectLst/>
                          <a:latin typeface="微软雅黑" panose="020B0503020204020204" pitchFamily="34" charset="-122"/>
                          <a:ea typeface="微软雅黑" panose="020B0503020204020204" pitchFamily="34" charset="-122"/>
                        </a:rPr>
                        <a:t>·</a:t>
                      </a:r>
                      <a:r>
                        <a:rPr kumimoji="0" lang="zh-CN" altLang="en-US" sz="2200" b="0" i="0" u="none" strike="noStrike" cap="none" normalizeH="0" baseline="0">
                          <a:ln>
                            <a:noFill/>
                          </a:ln>
                          <a:solidFill>
                            <a:schemeClr val="accent4">
                              <a:lumMod val="10000"/>
                            </a:schemeClr>
                          </a:solidFill>
                          <a:effectLst/>
                          <a:latin typeface="微软雅黑" panose="020B0503020204020204" pitchFamily="34" charset="-122"/>
                          <a:ea typeface="微软雅黑" panose="020B0503020204020204" pitchFamily="34" charset="-122"/>
                        </a:rPr>
                        <a:t>曼、马利尼斯、戴维南特</a:t>
                      </a:r>
                      <a:endParaRPr kumimoji="0" lang="en-US" altLang="zh-CN" sz="2200" b="0" i="0" u="none" strike="noStrike" cap="none" normalizeH="0" baseline="0">
                        <a:ln>
                          <a:noFill/>
                        </a:ln>
                        <a:solidFill>
                          <a:schemeClr val="accent4">
                            <a:lumMod val="10000"/>
                          </a:schemeClr>
                        </a:solidFill>
                        <a:effectLst/>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200" b="0" i="0" u="sng" strike="noStrike" cap="none" normalizeH="0" baseline="0">
                          <a:ln>
                            <a:noFill/>
                          </a:ln>
                          <a:solidFill>
                            <a:schemeClr val="accent4">
                              <a:lumMod val="10000"/>
                            </a:schemeClr>
                          </a:solidFill>
                          <a:effectLst/>
                          <a:latin typeface="微软雅黑" panose="020B0503020204020204" pitchFamily="34" charset="-122"/>
                          <a:ea typeface="微软雅黑" panose="020B0503020204020204" pitchFamily="34" charset="-122"/>
                        </a:rPr>
                        <a:t>柯尔培尔</a:t>
                      </a:r>
                      <a:r>
                        <a:rPr kumimoji="0" lang="zh-CN" altLang="en-US" sz="2200" b="0" i="0" u="none" strike="noStrike" cap="none" normalizeH="0" baseline="0">
                          <a:ln>
                            <a:noFill/>
                          </a:ln>
                          <a:solidFill>
                            <a:schemeClr val="accent4">
                              <a:lumMod val="10000"/>
                            </a:schemeClr>
                          </a:solidFill>
                          <a:effectLst/>
                          <a:latin typeface="微软雅黑" panose="020B0503020204020204" pitchFamily="34" charset="-122"/>
                          <a:ea typeface="微软雅黑" panose="020B0503020204020204" pitchFamily="34" charset="-122"/>
                        </a:rPr>
                        <a:t>、配第</a:t>
                      </a:r>
                      <a:endParaRPr kumimoji="0" lang="en-US" altLang="zh-CN" sz="2200" b="0" i="0" u="none" strike="noStrike" cap="none" normalizeH="0" baseline="0">
                        <a:ln>
                          <a:noFill/>
                        </a:ln>
                        <a:solidFill>
                          <a:schemeClr val="accent4">
                            <a:lumMod val="10000"/>
                          </a:schemeClr>
                        </a:solidFill>
                        <a:effectLst/>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200" b="0" i="0" u="none" strike="noStrike" cap="none" normalizeH="0" baseline="0">
                          <a:ln>
                            <a:noFill/>
                          </a:ln>
                          <a:solidFill>
                            <a:schemeClr val="accent4">
                              <a:lumMod val="10000"/>
                            </a:schemeClr>
                          </a:solidFill>
                          <a:effectLst/>
                          <a:latin typeface="微软雅黑" panose="020B0503020204020204" pitchFamily="34" charset="-122"/>
                          <a:ea typeface="微软雅黑" panose="020B0503020204020204" pitchFamily="34" charset="-122"/>
                        </a:rPr>
                        <a:t>……</a:t>
                      </a:r>
                    </a:p>
                  </a:txBody>
                  <a:tcPr marL="89984" marR="89984" marT="46776" marB="46776"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tc hMerge="1">
                  <a:txBody>
                    <a:bodyPr/>
                    <a:lstStyle/>
                    <a:p>
                      <a:endParaRPr lang="zh-CN" altLang="en-US"/>
                    </a:p>
                  </a:txBody>
                  <a:tcPr/>
                </a:tc>
                <a:tc>
                  <a:txBody>
                    <a:bodyPr/>
                    <a:lstStyle>
                      <a:lvl1pPr>
                        <a:spcBef>
                          <a:spcPct val="20000"/>
                        </a:spcBef>
                        <a:buClr>
                          <a:schemeClr val="folHlink"/>
                        </a:buClr>
                        <a:buSzPct val="9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200" b="0" i="0" u="none" strike="noStrike" cap="none" normalizeH="0" baseline="0">
                          <a:ln>
                            <a:noFill/>
                          </a:ln>
                          <a:solidFill>
                            <a:schemeClr val="accent4">
                              <a:lumMod val="10000"/>
                            </a:schemeClr>
                          </a:solidFill>
                          <a:effectLst/>
                          <a:latin typeface="微软雅黑" panose="020B0503020204020204" pitchFamily="34" charset="-122"/>
                          <a:ea typeface="微软雅黑" panose="020B0503020204020204" pitchFamily="34" charset="-122"/>
                        </a:rPr>
                        <a:t>独立宣言发表</a:t>
                      </a:r>
                      <a:endParaRPr kumimoji="0" lang="en-US" altLang="zh-CN" sz="2200" b="0" i="0" u="none" strike="noStrike" cap="none" normalizeH="0" baseline="0">
                        <a:ln>
                          <a:noFill/>
                        </a:ln>
                        <a:solidFill>
                          <a:schemeClr val="accent4">
                            <a:lumMod val="10000"/>
                          </a:schemeClr>
                        </a:solidFill>
                        <a:effectLst/>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200" b="0" i="0" u="none" strike="noStrike" cap="none" normalizeH="0" baseline="0">
                          <a:ln>
                            <a:noFill/>
                          </a:ln>
                          <a:solidFill>
                            <a:schemeClr val="accent4">
                              <a:lumMod val="10000"/>
                            </a:schemeClr>
                          </a:solidFill>
                          <a:effectLst/>
                          <a:latin typeface="微软雅黑" panose="020B0503020204020204" pitchFamily="34" charset="-122"/>
                          <a:ea typeface="微软雅黑" panose="020B0503020204020204" pitchFamily="34" charset="-122"/>
                        </a:rPr>
                        <a:t>国富论出版</a:t>
                      </a:r>
                      <a:endParaRPr kumimoji="0" lang="en-US" altLang="zh-CN" sz="2200" b="0" i="0" u="none" strike="noStrike" cap="none" normalizeH="0" baseline="0">
                        <a:ln>
                          <a:noFill/>
                        </a:ln>
                        <a:solidFill>
                          <a:schemeClr val="accent4">
                            <a:lumMod val="10000"/>
                          </a:schemeClr>
                        </a:solidFill>
                        <a:effectLst/>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zh-CN" altLang="en-US" sz="2200" b="0" i="0" u="none" strike="noStrike" cap="none" normalizeH="0" baseline="0">
                          <a:ln>
                            <a:noFill/>
                          </a:ln>
                          <a:solidFill>
                            <a:schemeClr val="accent4">
                              <a:lumMod val="10000"/>
                            </a:schemeClr>
                          </a:solidFill>
                          <a:effectLst/>
                          <a:latin typeface="微软雅黑" panose="020B0503020204020204" pitchFamily="34" charset="-122"/>
                          <a:ea typeface="微软雅黑" panose="020B0503020204020204" pitchFamily="34" charset="-122"/>
                        </a:rPr>
                        <a:t>瓦特改进蒸气机</a:t>
                      </a:r>
                      <a:endParaRPr kumimoji="0" lang="en-US" altLang="zh-CN" sz="2200" b="0" i="0" u="none" strike="noStrike" cap="none" normalizeH="0" baseline="0">
                        <a:ln>
                          <a:noFill/>
                        </a:ln>
                        <a:solidFill>
                          <a:schemeClr val="accent4">
                            <a:lumMod val="10000"/>
                          </a:schemeClr>
                        </a:solidFill>
                        <a:effectLst/>
                        <a:latin typeface="微软雅黑" panose="020B0503020204020204" pitchFamily="34" charset="-122"/>
                        <a:ea typeface="微软雅黑" panose="020B0503020204020204" pitchFamily="34" charset="-122"/>
                      </a:endParaRPr>
                    </a:p>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r>
                        <a:rPr kumimoji="0" lang="en-US" altLang="zh-CN" sz="2200" b="0" i="0" u="none" strike="noStrike" cap="none" normalizeH="0" baseline="0">
                          <a:ln>
                            <a:noFill/>
                          </a:ln>
                          <a:solidFill>
                            <a:schemeClr val="accent4">
                              <a:lumMod val="10000"/>
                            </a:schemeClr>
                          </a:solidFill>
                          <a:effectLst/>
                          <a:latin typeface="微软雅黑" panose="020B0503020204020204" pitchFamily="34" charset="-122"/>
                          <a:ea typeface="微软雅黑" panose="020B0503020204020204" pitchFamily="34" charset="-122"/>
                        </a:rPr>
                        <a:t>……</a:t>
                      </a:r>
                    </a:p>
                  </a:txBody>
                  <a:tcPr marL="89984" marR="89984" marT="46776" marB="46776"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extLst>
                  <a:ext uri="{0D108BD9-81ED-4DB2-BD59-A6C34878D82A}">
                    <a16:rowId xmlns="" xmlns:a16="http://schemas.microsoft.com/office/drawing/2014/main" val="1423134829"/>
                  </a:ext>
                </a:extLst>
              </a:tr>
              <a:tr h="1879123">
                <a:tc>
                  <a:txBody>
                    <a:bodyPr/>
                    <a:lstStyle>
                      <a:lvl1pPr>
                        <a:spcBef>
                          <a:spcPct val="20000"/>
                        </a:spcBef>
                        <a:buClr>
                          <a:schemeClr val="folHlink"/>
                        </a:buClr>
                        <a:buSzPct val="9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endParaRPr kumimoji="0" lang="zh-CN" altLang="en-US" sz="2800" b="0" i="0" u="none" strike="noStrike" cap="none" normalizeH="0" baseline="0">
                        <a:ln>
                          <a:noFill/>
                        </a:ln>
                        <a:solidFill>
                          <a:schemeClr val="accent4">
                            <a:lumMod val="10000"/>
                          </a:schemeClr>
                        </a:solidFill>
                        <a:effectLst/>
                        <a:latin typeface="Arial" panose="020B0604020202020204" pitchFamily="34" charset="0"/>
                        <a:ea typeface="宋体" panose="02010600030101010101" pitchFamily="2" charset="-122"/>
                      </a:endParaRPr>
                    </a:p>
                  </a:txBody>
                  <a:tcPr marL="89984" marR="89984" marT="46776" marB="46776"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tc gridSpan="2">
                  <a:txBody>
                    <a:bodyPr/>
                    <a:lstStyle>
                      <a:lvl1pPr>
                        <a:spcBef>
                          <a:spcPct val="20000"/>
                        </a:spcBef>
                        <a:buClr>
                          <a:schemeClr val="folHlink"/>
                        </a:buClr>
                        <a:buSzPct val="9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endParaRPr kumimoji="0" lang="zh-CN" altLang="en-US" sz="2800" b="0" i="0" u="none" strike="noStrike" cap="none" normalizeH="0" baseline="0">
                        <a:ln>
                          <a:noFill/>
                        </a:ln>
                        <a:solidFill>
                          <a:schemeClr val="accent4">
                            <a:lumMod val="10000"/>
                          </a:schemeClr>
                        </a:solidFill>
                        <a:effectLst/>
                        <a:latin typeface="Arial" panose="020B0604020202020204" pitchFamily="34" charset="0"/>
                        <a:ea typeface="宋体" panose="02010600030101010101" pitchFamily="2" charset="-122"/>
                      </a:endParaRPr>
                    </a:p>
                  </a:txBody>
                  <a:tcPr marL="89984" marR="89984" marT="46776" marB="46776"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tc hMerge="1">
                  <a:txBody>
                    <a:bodyPr/>
                    <a:lstStyle/>
                    <a:p>
                      <a:endParaRPr lang="zh-CN" altLang="en-US"/>
                    </a:p>
                  </a:txBody>
                  <a:tcPr/>
                </a:tc>
                <a:tc>
                  <a:txBody>
                    <a:bodyPr/>
                    <a:lstStyle>
                      <a:lvl1pPr>
                        <a:spcBef>
                          <a:spcPct val="20000"/>
                        </a:spcBef>
                        <a:buClr>
                          <a:schemeClr val="folHlink"/>
                        </a:buClr>
                        <a:buSzPct val="90000"/>
                        <a:buFont typeface="Wingdings" panose="05000000000000000000" pitchFamily="2" charset="2"/>
                        <a:defRPr kumimoji="1" sz="28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defRPr kumimoji="1" sz="24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defRPr kumimoji="1" sz="20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lr>
                          <a:schemeClr val="folHlink"/>
                        </a:buClr>
                        <a:buFont typeface="Wingdings" panose="05000000000000000000" pitchFamily="2" charset="2"/>
                        <a:defRPr kumimoji="1">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
                          <a:schemeClr val="folHlink"/>
                        </a:buClr>
                        <a:buSzPct val="90000"/>
                        <a:buFont typeface="Wingdings" panose="05000000000000000000" pitchFamily="2" charset="2"/>
                        <a:buNone/>
                        <a:tabLst/>
                      </a:pPr>
                      <a:endParaRPr kumimoji="0" lang="zh-CN" altLang="en-US" sz="2800" b="0" i="0" u="none" strike="noStrike" cap="none" normalizeH="0" baseline="0">
                        <a:ln>
                          <a:noFill/>
                        </a:ln>
                        <a:solidFill>
                          <a:schemeClr val="accent4">
                            <a:lumMod val="10000"/>
                          </a:schemeClr>
                        </a:solidFill>
                        <a:effectLst/>
                        <a:latin typeface="Arial" panose="020B0604020202020204" pitchFamily="34" charset="0"/>
                        <a:ea typeface="宋体" panose="02010600030101010101" pitchFamily="2" charset="-122"/>
                      </a:endParaRPr>
                    </a:p>
                  </a:txBody>
                  <a:tcPr marL="89984" marR="89984" marT="46776" marB="46776"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1">
                        <a:lumMod val="85000"/>
                      </a:schemeClr>
                    </a:solidFill>
                  </a:tcPr>
                </a:tc>
                <a:extLst>
                  <a:ext uri="{0D108BD9-81ED-4DB2-BD59-A6C34878D82A}">
                    <a16:rowId xmlns="" xmlns:a16="http://schemas.microsoft.com/office/drawing/2014/main" val="3270207740"/>
                  </a:ext>
                </a:extLst>
              </a:tr>
            </a:tbl>
          </a:graphicData>
        </a:graphic>
      </p:graphicFrame>
      <p:sp>
        <p:nvSpPr>
          <p:cNvPr id="40985" name="AutoShape 24">
            <a:extLst>
              <a:ext uri="{FF2B5EF4-FFF2-40B4-BE49-F238E27FC236}">
                <a16:creationId xmlns="" xmlns:a16="http://schemas.microsoft.com/office/drawing/2014/main" id="{98A9894C-BE52-465C-BCF4-5471223253CE}"/>
              </a:ext>
            </a:extLst>
          </p:cNvPr>
          <p:cNvSpPr>
            <a:spLocks noChangeArrowheads="1"/>
          </p:cNvSpPr>
          <p:nvPr/>
        </p:nvSpPr>
        <p:spPr bwMode="auto">
          <a:xfrm>
            <a:off x="4919663" y="5280025"/>
            <a:ext cx="2016125" cy="217488"/>
          </a:xfrm>
          <a:prstGeom prst="rightArrow">
            <a:avLst>
              <a:gd name="adj1" fmla="val 50000"/>
              <a:gd name="adj2" fmla="val 231751"/>
            </a:avLst>
          </a:prstGeom>
          <a:solidFill>
            <a:srgbClr val="0070C0"/>
          </a:solidFill>
          <a:ln w="9525">
            <a:solidFill>
              <a:srgbClr val="0070C0"/>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endParaRPr kumimoji="0" lang="zh-CN" altLang="en-US" sz="1800">
              <a:solidFill>
                <a:schemeClr val="accent4">
                  <a:lumMod val="10000"/>
                </a:schemeClr>
              </a:solidFill>
              <a:latin typeface="微软雅黑" panose="020B0503020204020204" pitchFamily="34" charset="-122"/>
              <a:ea typeface="微软雅黑" panose="020B0503020204020204" pitchFamily="34" charset="-122"/>
            </a:endParaRPr>
          </a:p>
        </p:txBody>
      </p:sp>
      <p:sp>
        <p:nvSpPr>
          <p:cNvPr id="40986" name="Rectangle 25">
            <a:extLst>
              <a:ext uri="{FF2B5EF4-FFF2-40B4-BE49-F238E27FC236}">
                <a16:creationId xmlns="" xmlns:a16="http://schemas.microsoft.com/office/drawing/2014/main" id="{66BD1FD4-6CD3-4C80-9521-A29F286C50D1}"/>
              </a:ext>
            </a:extLst>
          </p:cNvPr>
          <p:cNvSpPr>
            <a:spLocks noChangeArrowheads="1"/>
          </p:cNvSpPr>
          <p:nvPr/>
        </p:nvSpPr>
        <p:spPr bwMode="auto">
          <a:xfrm>
            <a:off x="6994525" y="4924425"/>
            <a:ext cx="1081088" cy="863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defRPr/>
            </a:pPr>
            <a:r>
              <a:rPr kumimoji="0" lang="zh-CN" altLang="en-US" sz="1800">
                <a:solidFill>
                  <a:schemeClr val="accent4">
                    <a:lumMod val="10000"/>
                  </a:schemeClr>
                </a:solidFill>
                <a:latin typeface="微软雅黑" panose="020B0503020204020204" pitchFamily="34" charset="-122"/>
                <a:ea typeface="微软雅黑" panose="020B0503020204020204" pitchFamily="34" charset="-122"/>
              </a:rPr>
              <a:t>重农学派</a:t>
            </a:r>
            <a:endParaRPr kumimoji="0" lang="en-US" altLang="zh-CN" sz="1800">
              <a:solidFill>
                <a:schemeClr val="accent4">
                  <a:lumMod val="10000"/>
                </a:schemeClr>
              </a:solidFill>
              <a:latin typeface="微软雅黑" panose="020B0503020204020204" pitchFamily="34" charset="-122"/>
              <a:ea typeface="微软雅黑" panose="020B0503020204020204" pitchFamily="34" charset="-122"/>
            </a:endParaRPr>
          </a:p>
          <a:p>
            <a:pPr algn="ctr" eaLnBrk="1" hangingPunct="1">
              <a:spcBef>
                <a:spcPct val="0"/>
              </a:spcBef>
              <a:buClrTx/>
              <a:buSzTx/>
              <a:buFontTx/>
              <a:buNone/>
              <a:defRPr/>
            </a:pPr>
            <a:r>
              <a:rPr kumimoji="0" lang="zh-CN" altLang="en-US" sz="1800">
                <a:solidFill>
                  <a:schemeClr val="accent4">
                    <a:lumMod val="10000"/>
                  </a:schemeClr>
                </a:solidFill>
                <a:latin typeface="微软雅黑" panose="020B0503020204020204" pitchFamily="34" charset="-122"/>
                <a:ea typeface="微软雅黑" panose="020B0503020204020204" pitchFamily="34" charset="-122"/>
              </a:rPr>
              <a:t>魁奈</a:t>
            </a:r>
            <a:endParaRPr kumimoji="0" lang="en-US" altLang="zh-CN" sz="1800">
              <a:solidFill>
                <a:schemeClr val="accent4">
                  <a:lumMod val="10000"/>
                </a:schemeClr>
              </a:solidFill>
              <a:latin typeface="微软雅黑" panose="020B0503020204020204" pitchFamily="34" charset="-122"/>
              <a:ea typeface="微软雅黑" panose="020B0503020204020204" pitchFamily="34" charset="-122"/>
            </a:endParaRPr>
          </a:p>
          <a:p>
            <a:pPr algn="ctr" eaLnBrk="1" hangingPunct="1">
              <a:spcBef>
                <a:spcPct val="0"/>
              </a:spcBef>
              <a:buClrTx/>
              <a:buSzTx/>
              <a:buFontTx/>
              <a:buNone/>
              <a:defRPr/>
            </a:pPr>
            <a:r>
              <a:rPr kumimoji="0" lang="zh-CN" altLang="en-US" sz="1800">
                <a:solidFill>
                  <a:schemeClr val="accent4">
                    <a:lumMod val="10000"/>
                  </a:schemeClr>
                </a:solidFill>
                <a:latin typeface="微软雅黑" panose="020B0503020204020204" pitchFamily="34" charset="-122"/>
                <a:ea typeface="微软雅黑" panose="020B0503020204020204" pitchFamily="34" charset="-122"/>
              </a:rPr>
              <a:t>杜尔阁</a:t>
            </a:r>
          </a:p>
        </p:txBody>
      </p:sp>
      <p:sp>
        <p:nvSpPr>
          <p:cNvPr id="40987" name="Rectangle 26">
            <a:extLst>
              <a:ext uri="{FF2B5EF4-FFF2-40B4-BE49-F238E27FC236}">
                <a16:creationId xmlns="" xmlns:a16="http://schemas.microsoft.com/office/drawing/2014/main" id="{27A5DED2-B866-48EA-A1A4-4636AEDCE287}"/>
              </a:ext>
            </a:extLst>
          </p:cNvPr>
          <p:cNvSpPr>
            <a:spLocks noChangeArrowheads="1"/>
          </p:cNvSpPr>
          <p:nvPr/>
        </p:nvSpPr>
        <p:spPr bwMode="auto">
          <a:xfrm>
            <a:off x="4919663" y="4918075"/>
            <a:ext cx="144462" cy="504825"/>
          </a:xfrm>
          <a:prstGeom prst="rect">
            <a:avLst/>
          </a:prstGeom>
          <a:solidFill>
            <a:srgbClr val="0070C0"/>
          </a:solidFill>
          <a:ln w="9525">
            <a:solidFill>
              <a:srgbClr val="0070C0"/>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defRPr/>
            </a:pPr>
            <a:endParaRPr kumimoji="0" lang="zh-CN" altLang="en-US" sz="1800">
              <a:solidFill>
                <a:schemeClr val="accent4">
                  <a:lumMod val="10000"/>
                </a:schemeClr>
              </a:solidFill>
              <a:latin typeface="微软雅黑" panose="020B0503020204020204" pitchFamily="34" charset="-122"/>
              <a:ea typeface="微软雅黑" panose="020B0503020204020204" pitchFamily="34" charset="-122"/>
            </a:endParaRPr>
          </a:p>
        </p:txBody>
      </p:sp>
      <p:sp>
        <p:nvSpPr>
          <p:cNvPr id="240667" name="AutoShape 27">
            <a:extLst>
              <a:ext uri="{FF2B5EF4-FFF2-40B4-BE49-F238E27FC236}">
                <a16:creationId xmlns="" xmlns:a16="http://schemas.microsoft.com/office/drawing/2014/main" id="{B5A7977C-DC87-40C6-BC25-22169537D47E}"/>
              </a:ext>
            </a:extLst>
          </p:cNvPr>
          <p:cNvSpPr>
            <a:spLocks noChangeArrowheads="1"/>
          </p:cNvSpPr>
          <p:nvPr/>
        </p:nvSpPr>
        <p:spPr bwMode="auto">
          <a:xfrm rot="5400000">
            <a:off x="7896225" y="5681663"/>
            <a:ext cx="576263" cy="935037"/>
          </a:xfrm>
          <a:custGeom>
            <a:avLst/>
            <a:gdLst>
              <a:gd name="T0" fmla="*/ 411628 w 21600"/>
              <a:gd name="T1" fmla="*/ 0 h 21600"/>
              <a:gd name="T2" fmla="*/ 246966 w 21600"/>
              <a:gd name="T3" fmla="*/ 198912 h 21600"/>
              <a:gd name="T4" fmla="*/ 0 w 21600"/>
              <a:gd name="T5" fmla="*/ 839239 h 21600"/>
              <a:gd name="T6" fmla="*/ 229305 w 21600"/>
              <a:gd name="T7" fmla="*/ 935037 h 21600"/>
              <a:gd name="T8" fmla="*/ 458609 w 21600"/>
              <a:gd name="T9" fmla="*/ 592536 h 21600"/>
              <a:gd name="T10" fmla="*/ 576263 w 21600"/>
              <a:gd name="T11" fmla="*/ 198912 h 21600"/>
              <a:gd name="T12" fmla="*/ 17694720 60000 65536"/>
              <a:gd name="T13" fmla="*/ 11796480 60000 65536"/>
              <a:gd name="T14" fmla="*/ 11796480 60000 65536"/>
              <a:gd name="T15" fmla="*/ 5898240 60000 65536"/>
              <a:gd name="T16" fmla="*/ 0 60000 65536"/>
              <a:gd name="T17" fmla="*/ 0 60000 65536"/>
              <a:gd name="T18" fmla="*/ 0 w 21600"/>
              <a:gd name="T19" fmla="*/ 17173 h 21600"/>
              <a:gd name="T20" fmla="*/ 17190 w 21600"/>
              <a:gd name="T21" fmla="*/ 21600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5429" y="0"/>
                </a:moveTo>
                <a:lnTo>
                  <a:pt x="9257" y="4595"/>
                </a:lnTo>
                <a:lnTo>
                  <a:pt x="13667" y="4595"/>
                </a:lnTo>
                <a:lnTo>
                  <a:pt x="13667" y="17173"/>
                </a:lnTo>
                <a:lnTo>
                  <a:pt x="0" y="17173"/>
                </a:lnTo>
                <a:lnTo>
                  <a:pt x="0" y="21600"/>
                </a:lnTo>
                <a:lnTo>
                  <a:pt x="17190" y="21600"/>
                </a:lnTo>
                <a:lnTo>
                  <a:pt x="17190" y="4595"/>
                </a:lnTo>
                <a:lnTo>
                  <a:pt x="21600" y="4595"/>
                </a:lnTo>
                <a:lnTo>
                  <a:pt x="15429" y="0"/>
                </a:lnTo>
                <a:close/>
              </a:path>
            </a:pathLst>
          </a:custGeom>
          <a:solidFill>
            <a:srgbClr val="0070C0"/>
          </a:solidFill>
          <a:ln w="9525">
            <a:solidFill>
              <a:srgbClr val="0070C0"/>
            </a:solidFill>
            <a:miter lim="800000"/>
            <a:headEnd/>
            <a:tailEnd/>
          </a:ln>
          <a:effectLst/>
          <a:extLst/>
        </p:spPr>
        <p:txBody>
          <a:bodyPr wrap="none" anchor="ctr"/>
          <a:lstStyle/>
          <a:p>
            <a:pPr eaLnBrk="1" hangingPunct="1">
              <a:defRPr/>
            </a:pPr>
            <a:endParaRPr lang="zh-CN" altLang="en-US">
              <a:solidFill>
                <a:schemeClr val="accent4">
                  <a:lumMod val="10000"/>
                </a:schemeClr>
              </a:solidFill>
              <a:latin typeface="微软雅黑" panose="020B0503020204020204" pitchFamily="34" charset="-122"/>
              <a:ea typeface="微软雅黑" panose="020B0503020204020204" pitchFamily="34" charset="-122"/>
            </a:endParaRPr>
          </a:p>
        </p:txBody>
      </p:sp>
      <p:sp>
        <p:nvSpPr>
          <p:cNvPr id="240668" name="Rectangle 28">
            <a:extLst>
              <a:ext uri="{FF2B5EF4-FFF2-40B4-BE49-F238E27FC236}">
                <a16:creationId xmlns="" xmlns:a16="http://schemas.microsoft.com/office/drawing/2014/main" id="{E68307B3-2283-4DEC-BE67-4CA695D784FE}"/>
              </a:ext>
            </a:extLst>
          </p:cNvPr>
          <p:cNvSpPr>
            <a:spLocks noChangeArrowheads="1"/>
          </p:cNvSpPr>
          <p:nvPr/>
        </p:nvSpPr>
        <p:spPr bwMode="auto">
          <a:xfrm>
            <a:off x="3406775" y="1468438"/>
            <a:ext cx="4375150" cy="461962"/>
          </a:xfrm>
          <a:prstGeom prst="rect">
            <a:avLst/>
          </a:prstGeom>
          <a:noFill/>
          <a:ln>
            <a:noFill/>
          </a:ln>
          <a:effectLst/>
          <a:extLst>
            <a:ext uri="{909E8E84-426E-40dd-AFC4-6F175D3DCCD1}"/>
            <a:ext uri="{91240B29-F687-4f45-9708-019B960494DF}"/>
            <a:ext uri="{AF507438-7753-43e0-B8FC-AC1667EBCBE1}"/>
          </a:extLst>
        </p:spPr>
        <p:txBody>
          <a:bodyPr wrap="non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defRPr/>
            </a:pPr>
            <a:r>
              <a:rPr kumimoji="0" lang="zh-CN" altLang="en-US" b="1">
                <a:solidFill>
                  <a:schemeClr val="accent4">
                    <a:lumMod val="10000"/>
                  </a:schemeClr>
                </a:solidFill>
                <a:latin typeface="微软雅黑" panose="020B0503020204020204" pitchFamily="34" charset="-122"/>
                <a:ea typeface="微软雅黑" panose="020B0503020204020204" pitchFamily="34" charset="-122"/>
              </a:rPr>
              <a:t>（</a:t>
            </a:r>
            <a:r>
              <a:rPr kumimoji="0" lang="en-US" altLang="zh-CN" b="1">
                <a:solidFill>
                  <a:schemeClr val="accent4">
                    <a:lumMod val="10000"/>
                  </a:schemeClr>
                </a:solidFill>
                <a:latin typeface="微软雅黑" panose="020B0503020204020204" pitchFamily="34" charset="-122"/>
                <a:ea typeface="微软雅黑" panose="020B0503020204020204" pitchFamily="34" charset="-122"/>
              </a:rPr>
              <a:t>15</a:t>
            </a:r>
            <a:r>
              <a:rPr kumimoji="0" lang="zh-CN" altLang="en-US" b="1">
                <a:solidFill>
                  <a:schemeClr val="accent4">
                    <a:lumMod val="10000"/>
                  </a:schemeClr>
                </a:solidFill>
                <a:latin typeface="微软雅黑" panose="020B0503020204020204" pitchFamily="34" charset="-122"/>
                <a:ea typeface="微软雅黑" panose="020B0503020204020204" pitchFamily="34" charset="-122"/>
              </a:rPr>
              <a:t>世纪中叶</a:t>
            </a:r>
            <a:r>
              <a:rPr kumimoji="0" lang="en-US" altLang="zh-CN" b="1">
                <a:solidFill>
                  <a:schemeClr val="accent4">
                    <a:lumMod val="10000"/>
                  </a:schemeClr>
                </a:solidFill>
                <a:latin typeface="微软雅黑" panose="020B0503020204020204" pitchFamily="34" charset="-122"/>
                <a:ea typeface="微软雅黑" panose="020B0503020204020204" pitchFamily="34" charset="-122"/>
              </a:rPr>
              <a:t>——18</a:t>
            </a:r>
            <a:r>
              <a:rPr kumimoji="0" lang="zh-CN" altLang="en-US" b="1">
                <a:solidFill>
                  <a:schemeClr val="accent4">
                    <a:lumMod val="10000"/>
                  </a:schemeClr>
                </a:solidFill>
                <a:latin typeface="微软雅黑" panose="020B0503020204020204" pitchFamily="34" charset="-122"/>
                <a:ea typeface="微软雅黑" panose="020B0503020204020204" pitchFamily="34" charset="-122"/>
              </a:rPr>
              <a:t>世纪末）</a:t>
            </a:r>
          </a:p>
        </p:txBody>
      </p:sp>
      <p:sp>
        <p:nvSpPr>
          <p:cNvPr id="40990" name="Rectangle 29">
            <a:extLst>
              <a:ext uri="{FF2B5EF4-FFF2-40B4-BE49-F238E27FC236}">
                <a16:creationId xmlns="" xmlns:a16="http://schemas.microsoft.com/office/drawing/2014/main" id="{4240BF96-8406-4E93-AEAF-818A94C90C32}"/>
              </a:ext>
            </a:extLst>
          </p:cNvPr>
          <p:cNvSpPr>
            <a:spLocks noChangeArrowheads="1"/>
          </p:cNvSpPr>
          <p:nvPr/>
        </p:nvSpPr>
        <p:spPr bwMode="auto">
          <a:xfrm>
            <a:off x="8797925" y="4841875"/>
            <a:ext cx="1223963" cy="1655763"/>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defRPr/>
            </a:pPr>
            <a:r>
              <a:rPr kumimoji="0" lang="zh-CN" altLang="en-US" sz="1800">
                <a:solidFill>
                  <a:schemeClr val="accent4">
                    <a:lumMod val="10000"/>
                  </a:schemeClr>
                </a:solidFill>
                <a:latin typeface="微软雅黑" panose="020B0503020204020204" pitchFamily="34" charset="-122"/>
                <a:ea typeface="微软雅黑" panose="020B0503020204020204" pitchFamily="34" charset="-122"/>
              </a:rPr>
              <a:t>古典学派</a:t>
            </a:r>
            <a:endParaRPr kumimoji="0" lang="en-US" altLang="zh-CN" sz="1800">
              <a:solidFill>
                <a:schemeClr val="accent4">
                  <a:lumMod val="10000"/>
                </a:schemeClr>
              </a:solidFill>
              <a:latin typeface="微软雅黑" panose="020B0503020204020204" pitchFamily="34" charset="-122"/>
              <a:ea typeface="微软雅黑" panose="020B0503020204020204" pitchFamily="34" charset="-122"/>
            </a:endParaRPr>
          </a:p>
          <a:p>
            <a:pPr algn="ctr" eaLnBrk="1" hangingPunct="1">
              <a:spcBef>
                <a:spcPct val="0"/>
              </a:spcBef>
              <a:buClrTx/>
              <a:buSzTx/>
              <a:buFontTx/>
              <a:buNone/>
              <a:defRPr/>
            </a:pPr>
            <a:r>
              <a:rPr kumimoji="0" lang="zh-CN" altLang="en-US" sz="1800">
                <a:solidFill>
                  <a:schemeClr val="accent4">
                    <a:lumMod val="10000"/>
                  </a:schemeClr>
                </a:solidFill>
                <a:latin typeface="微软雅黑" panose="020B0503020204020204" pitchFamily="34" charset="-122"/>
                <a:ea typeface="微软雅黑" panose="020B0503020204020204" pitchFamily="34" charset="-122"/>
              </a:rPr>
              <a:t>亚当斯密</a:t>
            </a:r>
            <a:endParaRPr kumimoji="0" lang="en-US" altLang="zh-CN" sz="1800">
              <a:solidFill>
                <a:schemeClr val="accent4">
                  <a:lumMod val="10000"/>
                </a:schemeClr>
              </a:solidFill>
              <a:latin typeface="微软雅黑" panose="020B0503020204020204" pitchFamily="34" charset="-122"/>
              <a:ea typeface="微软雅黑" panose="020B0503020204020204" pitchFamily="34" charset="-122"/>
            </a:endParaRPr>
          </a:p>
          <a:p>
            <a:pPr algn="ctr" eaLnBrk="1" hangingPunct="1">
              <a:spcBef>
                <a:spcPct val="0"/>
              </a:spcBef>
              <a:buClrTx/>
              <a:buSzTx/>
              <a:buFontTx/>
              <a:buNone/>
              <a:defRPr/>
            </a:pPr>
            <a:r>
              <a:rPr kumimoji="0" lang="zh-CN" altLang="en-US" sz="1800">
                <a:solidFill>
                  <a:schemeClr val="accent4">
                    <a:lumMod val="10000"/>
                  </a:schemeClr>
                </a:solidFill>
                <a:latin typeface="微软雅黑" panose="020B0503020204020204" pitchFamily="34" charset="-122"/>
                <a:ea typeface="微软雅黑" panose="020B0503020204020204" pitchFamily="34" charset="-122"/>
              </a:rPr>
              <a:t>马尔萨斯</a:t>
            </a:r>
            <a:endParaRPr kumimoji="0" lang="en-US" altLang="zh-CN" sz="1800">
              <a:solidFill>
                <a:schemeClr val="accent4">
                  <a:lumMod val="10000"/>
                </a:schemeClr>
              </a:solidFill>
              <a:latin typeface="微软雅黑" panose="020B0503020204020204" pitchFamily="34" charset="-122"/>
              <a:ea typeface="微软雅黑" panose="020B0503020204020204" pitchFamily="34" charset="-122"/>
            </a:endParaRPr>
          </a:p>
          <a:p>
            <a:pPr algn="ctr" eaLnBrk="1" hangingPunct="1">
              <a:spcBef>
                <a:spcPct val="0"/>
              </a:spcBef>
              <a:buClrTx/>
              <a:buSzTx/>
              <a:buFontTx/>
              <a:buNone/>
              <a:defRPr/>
            </a:pPr>
            <a:r>
              <a:rPr kumimoji="0" lang="zh-CN" altLang="en-US" sz="1800">
                <a:solidFill>
                  <a:schemeClr val="accent4">
                    <a:lumMod val="10000"/>
                  </a:schemeClr>
                </a:solidFill>
                <a:latin typeface="微软雅黑" panose="020B0503020204020204" pitchFamily="34" charset="-122"/>
                <a:ea typeface="微软雅黑" panose="020B0503020204020204" pitchFamily="34" charset="-122"/>
              </a:rPr>
              <a:t>李嘉图</a:t>
            </a:r>
            <a:endParaRPr kumimoji="0" lang="en-US" altLang="zh-CN" sz="1800">
              <a:solidFill>
                <a:schemeClr val="accent4">
                  <a:lumMod val="10000"/>
                </a:schemeClr>
              </a:solidFill>
              <a:latin typeface="微软雅黑" panose="020B0503020204020204" pitchFamily="34" charset="-122"/>
              <a:ea typeface="微软雅黑" panose="020B0503020204020204" pitchFamily="34" charset="-122"/>
            </a:endParaRPr>
          </a:p>
          <a:p>
            <a:pPr algn="ctr" eaLnBrk="1" hangingPunct="1">
              <a:spcBef>
                <a:spcPct val="0"/>
              </a:spcBef>
              <a:buClrTx/>
              <a:buSzTx/>
              <a:buFontTx/>
              <a:buNone/>
              <a:defRPr/>
            </a:pPr>
            <a:r>
              <a:rPr kumimoji="0" lang="en-US" altLang="zh-CN" sz="1800">
                <a:solidFill>
                  <a:schemeClr val="accent4">
                    <a:lumMod val="10000"/>
                  </a:schemeClr>
                </a:solidFill>
                <a:latin typeface="微软雅黑" panose="020B0503020204020204" pitchFamily="34" charset="-122"/>
                <a:ea typeface="微软雅黑" panose="020B0503020204020204" pitchFamily="34" charset="-122"/>
              </a:rPr>
              <a:t>……</a:t>
            </a:r>
          </a:p>
        </p:txBody>
      </p:sp>
      <p:sp>
        <p:nvSpPr>
          <p:cNvPr id="12" name="矩形 11">
            <a:extLst>
              <a:ext uri="{FF2B5EF4-FFF2-40B4-BE49-F238E27FC236}">
                <a16:creationId xmlns="" xmlns:a16="http://schemas.microsoft.com/office/drawing/2014/main" id="{17130B1F-AE16-46C8-90C1-FD97DA179BC0}"/>
              </a:ext>
            </a:extLst>
          </p:cNvPr>
          <p:cNvSpPr/>
          <p:nvPr/>
        </p:nvSpPr>
        <p:spPr>
          <a:xfrm>
            <a:off x="0" y="482600"/>
            <a:ext cx="982663"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华文细黑" pitchFamily="2" charset="-122"/>
            </a:endParaRPr>
          </a:p>
        </p:txBody>
      </p:sp>
    </p:spTree>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幻灯片编号占位符 3">
            <a:extLst>
              <a:ext uri="{FF2B5EF4-FFF2-40B4-BE49-F238E27FC236}">
                <a16:creationId xmlns="" xmlns:a16="http://schemas.microsoft.com/office/drawing/2014/main" id="{FAA422B9-2492-4AE1-8EE8-C5F4B621B784}"/>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500742C2-C102-4F88-86E4-BD61377B0922}" type="slidenum">
              <a:rPr kumimoji="0" lang="en-US" altLang="zh-CN" sz="1400" smtClean="0"/>
              <a:pPr>
                <a:spcBef>
                  <a:spcPct val="0"/>
                </a:spcBef>
                <a:buClrTx/>
                <a:buSzTx/>
                <a:buFontTx/>
                <a:buNone/>
              </a:pPr>
              <a:t>41</a:t>
            </a:fld>
            <a:endParaRPr kumimoji="0" lang="en-US" altLang="zh-CN" sz="1400"/>
          </a:p>
        </p:txBody>
      </p:sp>
      <p:sp>
        <p:nvSpPr>
          <p:cNvPr id="242691" name="Freeform 3">
            <a:extLst>
              <a:ext uri="{FF2B5EF4-FFF2-40B4-BE49-F238E27FC236}">
                <a16:creationId xmlns="" xmlns:a16="http://schemas.microsoft.com/office/drawing/2014/main" id="{559668C4-5D2E-45E8-A167-B164BC318186}"/>
              </a:ext>
            </a:extLst>
          </p:cNvPr>
          <p:cNvSpPr>
            <a:spLocks/>
          </p:cNvSpPr>
          <p:nvPr/>
        </p:nvSpPr>
        <p:spPr bwMode="auto">
          <a:xfrm>
            <a:off x="5162550" y="884238"/>
            <a:ext cx="1512888" cy="2016125"/>
          </a:xfrm>
          <a:custGeom>
            <a:avLst/>
            <a:gdLst>
              <a:gd name="T0" fmla="*/ 173 w 865"/>
              <a:gd name="T1" fmla="*/ 0 h 793"/>
              <a:gd name="T2" fmla="*/ 173 w 865"/>
              <a:gd name="T3" fmla="*/ 360 h 793"/>
              <a:gd name="T4" fmla="*/ 0 w 865"/>
              <a:gd name="T5" fmla="*/ 360 h 793"/>
              <a:gd name="T6" fmla="*/ 432 w 865"/>
              <a:gd name="T7" fmla="*/ 792 h 793"/>
              <a:gd name="T8" fmla="*/ 864 w 865"/>
              <a:gd name="T9" fmla="*/ 360 h 793"/>
              <a:gd name="T10" fmla="*/ 691 w 865"/>
              <a:gd name="T11" fmla="*/ 360 h 793"/>
              <a:gd name="T12" fmla="*/ 691 w 865"/>
              <a:gd name="T13" fmla="*/ 0 h 793"/>
              <a:gd name="T14" fmla="*/ 691 w 865"/>
              <a:gd name="T15" fmla="*/ 0 h 793"/>
              <a:gd name="T16" fmla="*/ 432 w 865"/>
              <a:gd name="T17" fmla="*/ 0 h 793"/>
              <a:gd name="T18" fmla="*/ 173 w 865"/>
              <a:gd name="T19" fmla="*/ 0 h 793"/>
              <a:gd name="T20" fmla="*/ 173 w 865"/>
              <a:gd name="T21" fmla="*/ 0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5" h="793">
                <a:moveTo>
                  <a:pt x="173" y="0"/>
                </a:moveTo>
                <a:lnTo>
                  <a:pt x="173" y="360"/>
                </a:lnTo>
                <a:lnTo>
                  <a:pt x="0" y="360"/>
                </a:lnTo>
                <a:lnTo>
                  <a:pt x="432" y="792"/>
                </a:lnTo>
                <a:lnTo>
                  <a:pt x="864" y="360"/>
                </a:lnTo>
                <a:lnTo>
                  <a:pt x="691" y="360"/>
                </a:lnTo>
                <a:lnTo>
                  <a:pt x="691" y="0"/>
                </a:lnTo>
                <a:lnTo>
                  <a:pt x="432" y="0"/>
                </a:lnTo>
                <a:lnTo>
                  <a:pt x="173" y="0"/>
                </a:lnTo>
                <a:close/>
              </a:path>
            </a:pathLst>
          </a:custGeom>
          <a:solidFill>
            <a:srgbClr val="FFFFFF"/>
          </a:solidFill>
          <a:ln w="6350" cap="flat">
            <a:solidFill>
              <a:srgbClr val="000000"/>
            </a:solidFill>
            <a:prstDash val="solid"/>
            <a:round/>
            <a:headEnd/>
            <a:tailEnd/>
          </a:ln>
          <a:effectLst>
            <a:outerShdw blurRad="63500" dist="57150" dir="16200000" algn="ctr" rotWithShape="0">
              <a:srgbClr val="888888">
                <a:alpha val="50000"/>
              </a:srgbClr>
            </a:outerShdw>
          </a:effectLst>
        </p:spPr>
        <p:txBody>
          <a:bodyPr anchor="ctr">
            <a:spAutoFit/>
          </a:bodyPr>
          <a:lstStyle/>
          <a:p>
            <a:pPr eaLnBrk="1" hangingPunct="1">
              <a:defRPr/>
            </a:pPr>
            <a:endParaRPr lang="zh-CN" altLang="en-US">
              <a:latin typeface="Arial" charset="0"/>
              <a:ea typeface="宋体" charset="0"/>
            </a:endParaRPr>
          </a:p>
        </p:txBody>
      </p:sp>
      <p:sp>
        <p:nvSpPr>
          <p:cNvPr id="242692" name="Freeform 4">
            <a:extLst>
              <a:ext uri="{FF2B5EF4-FFF2-40B4-BE49-F238E27FC236}">
                <a16:creationId xmlns="" xmlns:a16="http://schemas.microsoft.com/office/drawing/2014/main" id="{65E12112-DE4D-4725-A1F0-8D16943551F7}"/>
              </a:ext>
            </a:extLst>
          </p:cNvPr>
          <p:cNvSpPr>
            <a:spLocks/>
          </p:cNvSpPr>
          <p:nvPr/>
        </p:nvSpPr>
        <p:spPr bwMode="auto">
          <a:xfrm>
            <a:off x="6554788" y="2700338"/>
            <a:ext cx="3054350" cy="1616075"/>
          </a:xfrm>
          <a:custGeom>
            <a:avLst/>
            <a:gdLst>
              <a:gd name="T0" fmla="*/ 792 w 793"/>
              <a:gd name="T1" fmla="*/ 173 h 865"/>
              <a:gd name="T2" fmla="*/ 432 w 793"/>
              <a:gd name="T3" fmla="*/ 173 h 865"/>
              <a:gd name="T4" fmla="*/ 432 w 793"/>
              <a:gd name="T5" fmla="*/ 0 h 865"/>
              <a:gd name="T6" fmla="*/ 0 w 793"/>
              <a:gd name="T7" fmla="*/ 432 h 865"/>
              <a:gd name="T8" fmla="*/ 432 w 793"/>
              <a:gd name="T9" fmla="*/ 864 h 865"/>
              <a:gd name="T10" fmla="*/ 432 w 793"/>
              <a:gd name="T11" fmla="*/ 691 h 865"/>
              <a:gd name="T12" fmla="*/ 792 w 793"/>
              <a:gd name="T13" fmla="*/ 691 h 865"/>
              <a:gd name="T14" fmla="*/ 792 w 793"/>
              <a:gd name="T15" fmla="*/ 691 h 865"/>
              <a:gd name="T16" fmla="*/ 792 w 793"/>
              <a:gd name="T17" fmla="*/ 432 h 865"/>
              <a:gd name="T18" fmla="*/ 792 w 793"/>
              <a:gd name="T19" fmla="*/ 173 h 865"/>
              <a:gd name="T20" fmla="*/ 792 w 793"/>
              <a:gd name="T21" fmla="*/ 173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3" h="865">
                <a:moveTo>
                  <a:pt x="792" y="173"/>
                </a:moveTo>
                <a:lnTo>
                  <a:pt x="432" y="173"/>
                </a:lnTo>
                <a:lnTo>
                  <a:pt x="432" y="0"/>
                </a:lnTo>
                <a:lnTo>
                  <a:pt x="0" y="432"/>
                </a:lnTo>
                <a:lnTo>
                  <a:pt x="432" y="864"/>
                </a:lnTo>
                <a:lnTo>
                  <a:pt x="432" y="691"/>
                </a:lnTo>
                <a:lnTo>
                  <a:pt x="792" y="691"/>
                </a:lnTo>
                <a:lnTo>
                  <a:pt x="792" y="432"/>
                </a:lnTo>
                <a:lnTo>
                  <a:pt x="792" y="173"/>
                </a:lnTo>
                <a:close/>
              </a:path>
            </a:pathLst>
          </a:custGeom>
          <a:solidFill>
            <a:srgbClr val="FFFFFF"/>
          </a:solidFill>
          <a:ln w="6350" cap="flat">
            <a:solidFill>
              <a:srgbClr val="000000"/>
            </a:solidFill>
            <a:prstDash val="solid"/>
            <a:round/>
            <a:headEnd/>
            <a:tailEnd/>
          </a:ln>
          <a:effectLst>
            <a:outerShdw blurRad="63500" dist="57150" algn="ctr" rotWithShape="0">
              <a:srgbClr val="888888">
                <a:alpha val="50000"/>
              </a:srgbClr>
            </a:outerShdw>
          </a:effectLst>
        </p:spPr>
        <p:txBody>
          <a:bodyPr anchor="ctr">
            <a:spAutoFit/>
          </a:bodyPr>
          <a:lstStyle/>
          <a:p>
            <a:pPr eaLnBrk="1" hangingPunct="1">
              <a:defRPr/>
            </a:pPr>
            <a:endParaRPr lang="zh-CN" altLang="en-US">
              <a:latin typeface="Arial" charset="0"/>
              <a:ea typeface="宋体" charset="0"/>
            </a:endParaRPr>
          </a:p>
        </p:txBody>
      </p:sp>
      <p:sp>
        <p:nvSpPr>
          <p:cNvPr id="242693" name="Freeform 5">
            <a:extLst>
              <a:ext uri="{FF2B5EF4-FFF2-40B4-BE49-F238E27FC236}">
                <a16:creationId xmlns="" xmlns:a16="http://schemas.microsoft.com/office/drawing/2014/main" id="{FC1B5F90-6DE1-4164-921A-947094F43F54}"/>
              </a:ext>
            </a:extLst>
          </p:cNvPr>
          <p:cNvSpPr>
            <a:spLocks/>
          </p:cNvSpPr>
          <p:nvPr/>
        </p:nvSpPr>
        <p:spPr bwMode="auto">
          <a:xfrm>
            <a:off x="5019675" y="4316413"/>
            <a:ext cx="1798638" cy="2208212"/>
          </a:xfrm>
          <a:custGeom>
            <a:avLst/>
            <a:gdLst>
              <a:gd name="T0" fmla="*/ 173 w 865"/>
              <a:gd name="T1" fmla="*/ 792 h 793"/>
              <a:gd name="T2" fmla="*/ 173 w 865"/>
              <a:gd name="T3" fmla="*/ 432 h 793"/>
              <a:gd name="T4" fmla="*/ 0 w 865"/>
              <a:gd name="T5" fmla="*/ 432 h 793"/>
              <a:gd name="T6" fmla="*/ 432 w 865"/>
              <a:gd name="T7" fmla="*/ 0 h 793"/>
              <a:gd name="T8" fmla="*/ 864 w 865"/>
              <a:gd name="T9" fmla="*/ 432 h 793"/>
              <a:gd name="T10" fmla="*/ 691 w 865"/>
              <a:gd name="T11" fmla="*/ 432 h 793"/>
              <a:gd name="T12" fmla="*/ 691 w 865"/>
              <a:gd name="T13" fmla="*/ 792 h 793"/>
              <a:gd name="T14" fmla="*/ 691 w 865"/>
              <a:gd name="T15" fmla="*/ 792 h 793"/>
              <a:gd name="T16" fmla="*/ 432 w 865"/>
              <a:gd name="T17" fmla="*/ 792 h 793"/>
              <a:gd name="T18" fmla="*/ 173 w 865"/>
              <a:gd name="T19" fmla="*/ 792 h 793"/>
              <a:gd name="T20" fmla="*/ 173 w 865"/>
              <a:gd name="T21" fmla="*/ 792 h 7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5" h="793">
                <a:moveTo>
                  <a:pt x="173" y="792"/>
                </a:moveTo>
                <a:lnTo>
                  <a:pt x="173" y="432"/>
                </a:lnTo>
                <a:lnTo>
                  <a:pt x="0" y="432"/>
                </a:lnTo>
                <a:lnTo>
                  <a:pt x="432" y="0"/>
                </a:lnTo>
                <a:lnTo>
                  <a:pt x="864" y="432"/>
                </a:lnTo>
                <a:lnTo>
                  <a:pt x="691" y="432"/>
                </a:lnTo>
                <a:lnTo>
                  <a:pt x="691" y="792"/>
                </a:lnTo>
                <a:lnTo>
                  <a:pt x="432" y="792"/>
                </a:lnTo>
                <a:lnTo>
                  <a:pt x="173" y="792"/>
                </a:lnTo>
                <a:close/>
              </a:path>
            </a:pathLst>
          </a:custGeom>
          <a:solidFill>
            <a:srgbClr val="FFFFFF"/>
          </a:solidFill>
          <a:ln w="6350" cap="flat">
            <a:solidFill>
              <a:srgbClr val="000000"/>
            </a:solidFill>
            <a:prstDash val="solid"/>
            <a:round/>
            <a:headEnd/>
            <a:tailEnd/>
          </a:ln>
          <a:effectLst>
            <a:outerShdw blurRad="63500" dist="57150" dir="5400000" algn="ctr" rotWithShape="0">
              <a:srgbClr val="888888">
                <a:alpha val="50000"/>
              </a:srgbClr>
            </a:outerShdw>
          </a:effectLst>
        </p:spPr>
        <p:txBody>
          <a:bodyPr anchor="ctr">
            <a:spAutoFit/>
          </a:bodyPr>
          <a:lstStyle/>
          <a:p>
            <a:pPr eaLnBrk="1" hangingPunct="1">
              <a:defRPr/>
            </a:pPr>
            <a:endParaRPr lang="zh-CN" altLang="en-US">
              <a:latin typeface="Arial" charset="0"/>
              <a:ea typeface="宋体" charset="0"/>
            </a:endParaRPr>
          </a:p>
        </p:txBody>
      </p:sp>
      <p:sp>
        <p:nvSpPr>
          <p:cNvPr id="242694" name="Freeform 6">
            <a:extLst>
              <a:ext uri="{FF2B5EF4-FFF2-40B4-BE49-F238E27FC236}">
                <a16:creationId xmlns="" xmlns:a16="http://schemas.microsoft.com/office/drawing/2014/main" id="{CA933936-6CCB-4B87-A8F8-086676A7DE8C}"/>
              </a:ext>
            </a:extLst>
          </p:cNvPr>
          <p:cNvSpPr>
            <a:spLocks/>
          </p:cNvSpPr>
          <p:nvPr/>
        </p:nvSpPr>
        <p:spPr bwMode="auto">
          <a:xfrm>
            <a:off x="2711450" y="2955925"/>
            <a:ext cx="2382838" cy="1336675"/>
          </a:xfrm>
          <a:custGeom>
            <a:avLst/>
            <a:gdLst>
              <a:gd name="T0" fmla="*/ 0 w 793"/>
              <a:gd name="T1" fmla="*/ 691 h 865"/>
              <a:gd name="T2" fmla="*/ 360 w 793"/>
              <a:gd name="T3" fmla="*/ 691 h 865"/>
              <a:gd name="T4" fmla="*/ 360 w 793"/>
              <a:gd name="T5" fmla="*/ 864 h 865"/>
              <a:gd name="T6" fmla="*/ 792 w 793"/>
              <a:gd name="T7" fmla="*/ 432 h 865"/>
              <a:gd name="T8" fmla="*/ 360 w 793"/>
              <a:gd name="T9" fmla="*/ 0 h 865"/>
              <a:gd name="T10" fmla="*/ 360 w 793"/>
              <a:gd name="T11" fmla="*/ 173 h 865"/>
              <a:gd name="T12" fmla="*/ 0 w 793"/>
              <a:gd name="T13" fmla="*/ 173 h 865"/>
              <a:gd name="T14" fmla="*/ 0 w 793"/>
              <a:gd name="T15" fmla="*/ 173 h 865"/>
              <a:gd name="T16" fmla="*/ 0 w 793"/>
              <a:gd name="T17" fmla="*/ 432 h 865"/>
              <a:gd name="T18" fmla="*/ 0 w 793"/>
              <a:gd name="T19" fmla="*/ 691 h 865"/>
              <a:gd name="T20" fmla="*/ 0 w 793"/>
              <a:gd name="T21" fmla="*/ 691 h 8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93" h="865">
                <a:moveTo>
                  <a:pt x="0" y="691"/>
                </a:moveTo>
                <a:lnTo>
                  <a:pt x="360" y="691"/>
                </a:lnTo>
                <a:lnTo>
                  <a:pt x="360" y="864"/>
                </a:lnTo>
                <a:lnTo>
                  <a:pt x="792" y="432"/>
                </a:lnTo>
                <a:lnTo>
                  <a:pt x="360" y="0"/>
                </a:lnTo>
                <a:lnTo>
                  <a:pt x="360" y="173"/>
                </a:lnTo>
                <a:lnTo>
                  <a:pt x="0" y="173"/>
                </a:lnTo>
                <a:lnTo>
                  <a:pt x="0" y="432"/>
                </a:lnTo>
                <a:lnTo>
                  <a:pt x="0" y="691"/>
                </a:lnTo>
                <a:close/>
              </a:path>
            </a:pathLst>
          </a:custGeom>
          <a:solidFill>
            <a:srgbClr val="FFFFFF"/>
          </a:solidFill>
          <a:ln w="6350" cap="flat">
            <a:solidFill>
              <a:srgbClr val="000000"/>
            </a:solidFill>
            <a:prstDash val="solid"/>
            <a:round/>
            <a:headEnd/>
            <a:tailEnd/>
          </a:ln>
          <a:effectLst>
            <a:outerShdw blurRad="63500" dist="57150" dir="10800000" algn="ctr" rotWithShape="0">
              <a:srgbClr val="888888">
                <a:alpha val="50000"/>
              </a:srgbClr>
            </a:outerShdw>
          </a:effectLst>
        </p:spPr>
        <p:txBody>
          <a:bodyPr anchor="ctr">
            <a:spAutoFit/>
          </a:bodyPr>
          <a:lstStyle/>
          <a:p>
            <a:pPr eaLnBrk="1" hangingPunct="1">
              <a:defRPr/>
            </a:pPr>
            <a:endParaRPr lang="zh-CN" altLang="en-US">
              <a:latin typeface="Arial" charset="0"/>
              <a:ea typeface="宋体" charset="0"/>
            </a:endParaRPr>
          </a:p>
        </p:txBody>
      </p:sp>
      <p:sp>
        <p:nvSpPr>
          <p:cNvPr id="41991" name="Text Box 7">
            <a:extLst>
              <a:ext uri="{FF2B5EF4-FFF2-40B4-BE49-F238E27FC236}">
                <a16:creationId xmlns="" xmlns:a16="http://schemas.microsoft.com/office/drawing/2014/main" id="{044C83DA-EAD0-4580-BBC8-3745F3F35E8E}"/>
              </a:ext>
            </a:extLst>
          </p:cNvPr>
          <p:cNvSpPr txBox="1">
            <a:spLocks noChangeArrowheads="1"/>
          </p:cNvSpPr>
          <p:nvPr/>
        </p:nvSpPr>
        <p:spPr bwMode="auto">
          <a:xfrm>
            <a:off x="5272088" y="2968625"/>
            <a:ext cx="1295400"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0" lang="zh-CN" altLang="en-US">
                <a:solidFill>
                  <a:srgbClr val="0070C0"/>
                </a:solidFill>
              </a:rPr>
              <a:t>构成要素</a:t>
            </a:r>
          </a:p>
        </p:txBody>
      </p:sp>
      <p:sp>
        <p:nvSpPr>
          <p:cNvPr id="43017" name="Text Box 8">
            <a:extLst>
              <a:ext uri="{FF2B5EF4-FFF2-40B4-BE49-F238E27FC236}">
                <a16:creationId xmlns="" xmlns:a16="http://schemas.microsoft.com/office/drawing/2014/main" id="{54DDEFEA-B273-4140-B52C-139C7ADB2894}"/>
              </a:ext>
            </a:extLst>
          </p:cNvPr>
          <p:cNvSpPr txBox="1">
            <a:spLocks noChangeArrowheads="1"/>
          </p:cNvSpPr>
          <p:nvPr/>
        </p:nvSpPr>
        <p:spPr bwMode="auto">
          <a:xfrm>
            <a:off x="2814638" y="3208338"/>
            <a:ext cx="1512887"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defRPr/>
            </a:pPr>
            <a:r>
              <a:rPr kumimoji="0" lang="zh-CN" altLang="en-US" sz="2400">
                <a:solidFill>
                  <a:schemeClr val="accent4">
                    <a:lumMod val="10000"/>
                  </a:schemeClr>
                </a:solidFill>
              </a:rPr>
              <a:t>同一学科领域</a:t>
            </a:r>
          </a:p>
        </p:txBody>
      </p:sp>
      <p:sp>
        <p:nvSpPr>
          <p:cNvPr id="43018" name="Text Box 9">
            <a:extLst>
              <a:ext uri="{FF2B5EF4-FFF2-40B4-BE49-F238E27FC236}">
                <a16:creationId xmlns="" xmlns:a16="http://schemas.microsoft.com/office/drawing/2014/main" id="{F2E1DD2A-7F39-4F13-A9D6-95EFFAD3A232}"/>
              </a:ext>
            </a:extLst>
          </p:cNvPr>
          <p:cNvSpPr txBox="1">
            <a:spLocks noChangeArrowheads="1"/>
          </p:cNvSpPr>
          <p:nvPr/>
        </p:nvSpPr>
        <p:spPr bwMode="auto">
          <a:xfrm>
            <a:off x="7319963" y="3141663"/>
            <a:ext cx="2087562"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defRPr/>
            </a:pPr>
            <a:r>
              <a:rPr kumimoji="0" lang="zh-CN" altLang="en-US" sz="2400">
                <a:solidFill>
                  <a:schemeClr val="accent4">
                    <a:lumMod val="10000"/>
                  </a:schemeClr>
                </a:solidFill>
              </a:rPr>
              <a:t>相同的基本观点和方法论</a:t>
            </a:r>
          </a:p>
        </p:txBody>
      </p:sp>
      <p:sp>
        <p:nvSpPr>
          <p:cNvPr id="43019" name="Text Box 10">
            <a:extLst>
              <a:ext uri="{FF2B5EF4-FFF2-40B4-BE49-F238E27FC236}">
                <a16:creationId xmlns="" xmlns:a16="http://schemas.microsoft.com/office/drawing/2014/main" id="{FB39B158-866A-437F-BCEA-599D049CC210}"/>
              </a:ext>
            </a:extLst>
          </p:cNvPr>
          <p:cNvSpPr txBox="1">
            <a:spLocks noChangeArrowheads="1"/>
          </p:cNvSpPr>
          <p:nvPr/>
        </p:nvSpPr>
        <p:spPr bwMode="auto">
          <a:xfrm>
            <a:off x="5556250" y="1301750"/>
            <a:ext cx="863600"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defRPr/>
            </a:pPr>
            <a:r>
              <a:rPr kumimoji="0" lang="zh-CN" altLang="en-US" sz="2400">
                <a:solidFill>
                  <a:schemeClr val="accent4">
                    <a:lumMod val="10000"/>
                  </a:schemeClr>
                </a:solidFill>
              </a:rPr>
              <a:t>科学共同体</a:t>
            </a:r>
          </a:p>
        </p:txBody>
      </p:sp>
      <p:sp>
        <p:nvSpPr>
          <p:cNvPr id="43020" name="Text Box 11">
            <a:extLst>
              <a:ext uri="{FF2B5EF4-FFF2-40B4-BE49-F238E27FC236}">
                <a16:creationId xmlns="" xmlns:a16="http://schemas.microsoft.com/office/drawing/2014/main" id="{B469F360-2670-40A0-97DD-65F42A4A63AE}"/>
              </a:ext>
            </a:extLst>
          </p:cNvPr>
          <p:cNvSpPr txBox="1">
            <a:spLocks noChangeArrowheads="1"/>
          </p:cNvSpPr>
          <p:nvPr/>
        </p:nvSpPr>
        <p:spPr bwMode="auto">
          <a:xfrm>
            <a:off x="5487988" y="4652963"/>
            <a:ext cx="863600" cy="1938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defRPr/>
            </a:pPr>
            <a:r>
              <a:rPr kumimoji="0" lang="zh-CN" altLang="en-US" sz="2400">
                <a:solidFill>
                  <a:schemeClr val="accent4">
                    <a:lumMod val="10000"/>
                  </a:schemeClr>
                </a:solidFill>
              </a:rPr>
              <a:t>核心领袖和核心理论</a:t>
            </a:r>
          </a:p>
        </p:txBody>
      </p:sp>
      <p:sp>
        <p:nvSpPr>
          <p:cNvPr id="41996" name="Text Box 12">
            <a:extLst>
              <a:ext uri="{FF2B5EF4-FFF2-40B4-BE49-F238E27FC236}">
                <a16:creationId xmlns="" xmlns:a16="http://schemas.microsoft.com/office/drawing/2014/main" id="{AF21667B-C86B-44F6-9650-28F404481762}"/>
              </a:ext>
            </a:extLst>
          </p:cNvPr>
          <p:cNvSpPr txBox="1">
            <a:spLocks noChangeArrowheads="1"/>
          </p:cNvSpPr>
          <p:nvPr/>
        </p:nvSpPr>
        <p:spPr bwMode="auto">
          <a:xfrm>
            <a:off x="1847850" y="260350"/>
            <a:ext cx="2879725"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0" lang="zh-CN" altLang="en-US"/>
              <a:t>学派（</a:t>
            </a:r>
            <a:r>
              <a:rPr kumimoji="0" lang="en-US" altLang="zh-CN"/>
              <a:t>school</a:t>
            </a:r>
            <a:r>
              <a:rPr kumimoji="0" lang="zh-CN" altLang="en-US"/>
              <a:t>）</a:t>
            </a:r>
          </a:p>
        </p:txBody>
      </p:sp>
      <p:sp>
        <p:nvSpPr>
          <p:cNvPr id="14" name="矩形 13">
            <a:extLst>
              <a:ext uri="{FF2B5EF4-FFF2-40B4-BE49-F238E27FC236}">
                <a16:creationId xmlns="" xmlns:a16="http://schemas.microsoft.com/office/drawing/2014/main" id="{1C9CAC39-F0D9-4485-8007-B292AF7DC88D}"/>
              </a:ext>
            </a:extLst>
          </p:cNvPr>
          <p:cNvSpPr/>
          <p:nvPr/>
        </p:nvSpPr>
        <p:spPr>
          <a:xfrm>
            <a:off x="0" y="482600"/>
            <a:ext cx="982663"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华文细黑" pitchFamily="2" charset="-122"/>
            </a:endParaRPr>
          </a:p>
        </p:txBody>
      </p:sp>
      <p:sp>
        <p:nvSpPr>
          <p:cNvPr id="3" name="文本框 2">
            <a:extLst>
              <a:ext uri="{FF2B5EF4-FFF2-40B4-BE49-F238E27FC236}">
                <a16:creationId xmlns="" xmlns:a16="http://schemas.microsoft.com/office/drawing/2014/main" id="{6737282E-70F4-4C2A-8873-94C69334CAF1}"/>
              </a:ext>
            </a:extLst>
          </p:cNvPr>
          <p:cNvSpPr txBox="1"/>
          <p:nvPr/>
        </p:nvSpPr>
        <p:spPr>
          <a:xfrm>
            <a:off x="1196975" y="482600"/>
            <a:ext cx="4105275" cy="708025"/>
          </a:xfrm>
          <a:prstGeom prst="rect">
            <a:avLst/>
          </a:prstGeom>
          <a:noFill/>
        </p:spPr>
        <p:txBody>
          <a:bodyPr>
            <a:spAutoFit/>
          </a:bodyPr>
          <a:lstStyle/>
          <a:p>
            <a:pPr>
              <a:defRPr/>
            </a:pPr>
            <a:r>
              <a:rPr lang="zh-CN" altLang="en-US" sz="4000" b="1">
                <a:solidFill>
                  <a:schemeClr val="accent4">
                    <a:lumMod val="10000"/>
                  </a:schemeClr>
                </a:solidFill>
                <a:latin typeface="华文中宋" panose="02010600040101010101" pitchFamily="2" charset="-122"/>
                <a:ea typeface="华文中宋" panose="02010600040101010101" pitchFamily="2" charset="-122"/>
              </a:rPr>
              <a:t>学派（</a:t>
            </a:r>
            <a:r>
              <a:rPr lang="en-US" altLang="zh-CN" sz="4000" b="1">
                <a:solidFill>
                  <a:schemeClr val="accent4">
                    <a:lumMod val="10000"/>
                  </a:schemeClr>
                </a:solidFill>
                <a:latin typeface="华文中宋" panose="02010600040101010101" pitchFamily="2" charset="-122"/>
                <a:ea typeface="华文中宋" panose="02010600040101010101" pitchFamily="2" charset="-122"/>
              </a:rPr>
              <a:t>School</a:t>
            </a:r>
            <a:r>
              <a:rPr lang="zh-CN" altLang="en-US" sz="4000" b="1">
                <a:solidFill>
                  <a:schemeClr val="accent4">
                    <a:lumMod val="10000"/>
                  </a:schemeClr>
                </a:solidFill>
                <a:latin typeface="华文中宋" panose="02010600040101010101" pitchFamily="2" charset="-122"/>
                <a:ea typeface="华文中宋" panose="02010600040101010101" pitchFamily="2" charset="-122"/>
              </a:rPr>
              <a:t>）</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幻灯片编号占位符 5">
            <a:extLst>
              <a:ext uri="{FF2B5EF4-FFF2-40B4-BE49-F238E27FC236}">
                <a16:creationId xmlns="" xmlns:a16="http://schemas.microsoft.com/office/drawing/2014/main" id="{D05DEA5B-BAF6-49F2-8D4E-8C8E810D4612}"/>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2F1BF243-E721-4489-AF53-F3B15AD5F40B}" type="slidenum">
              <a:rPr kumimoji="0" lang="en-US" altLang="zh-CN" sz="1400" smtClean="0"/>
              <a:pPr>
                <a:spcBef>
                  <a:spcPct val="0"/>
                </a:spcBef>
                <a:buClrTx/>
                <a:buSzTx/>
                <a:buFontTx/>
                <a:buNone/>
              </a:pPr>
              <a:t>42</a:t>
            </a:fld>
            <a:endParaRPr kumimoji="0" lang="en-US" altLang="zh-CN" sz="1400"/>
          </a:p>
        </p:txBody>
      </p:sp>
      <p:sp>
        <p:nvSpPr>
          <p:cNvPr id="43011" name="Rectangle 2">
            <a:extLst>
              <a:ext uri="{FF2B5EF4-FFF2-40B4-BE49-F238E27FC236}">
                <a16:creationId xmlns="" xmlns:a16="http://schemas.microsoft.com/office/drawing/2014/main" id="{A78B9768-303C-4983-AF6A-0C3EA33EBDDE}"/>
              </a:ext>
            </a:extLst>
          </p:cNvPr>
          <p:cNvSpPr>
            <a:spLocks noGrp="1" noRot="1" noChangeArrowheads="1"/>
          </p:cNvSpPr>
          <p:nvPr>
            <p:ph type="title"/>
          </p:nvPr>
        </p:nvSpPr>
        <p:spPr>
          <a:xfrm>
            <a:off x="-2346325" y="236538"/>
            <a:ext cx="11388725" cy="1143000"/>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学派的形成机制</a:t>
            </a:r>
          </a:p>
        </p:txBody>
      </p:sp>
      <p:sp>
        <p:nvSpPr>
          <p:cNvPr id="44036" name="Text Box 3">
            <a:extLst>
              <a:ext uri="{FF2B5EF4-FFF2-40B4-BE49-F238E27FC236}">
                <a16:creationId xmlns="" xmlns:a16="http://schemas.microsoft.com/office/drawing/2014/main" id="{C1E7D0AE-9488-4829-AE0F-D3AC8305E351}"/>
              </a:ext>
            </a:extLst>
          </p:cNvPr>
          <p:cNvSpPr txBox="1">
            <a:spLocks noChangeArrowheads="1"/>
          </p:cNvSpPr>
          <p:nvPr/>
        </p:nvSpPr>
        <p:spPr bwMode="auto">
          <a:xfrm>
            <a:off x="2352675" y="4592638"/>
            <a:ext cx="2374900" cy="5857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defRPr/>
            </a:pPr>
            <a:r>
              <a:rPr kumimoji="0" lang="zh-CN" altLang="en-US">
                <a:solidFill>
                  <a:schemeClr val="accent4">
                    <a:lumMod val="10000"/>
                  </a:schemeClr>
                </a:solidFill>
                <a:latin typeface="微软雅黑" panose="020B0503020204020204" pitchFamily="34" charset="-122"/>
                <a:ea typeface="微软雅黑" panose="020B0503020204020204" pitchFamily="34" charset="-122"/>
              </a:rPr>
              <a:t>师承</a:t>
            </a:r>
          </a:p>
        </p:txBody>
      </p:sp>
      <p:sp>
        <p:nvSpPr>
          <p:cNvPr id="44037" name="Text Box 4">
            <a:extLst>
              <a:ext uri="{FF2B5EF4-FFF2-40B4-BE49-F238E27FC236}">
                <a16:creationId xmlns="" xmlns:a16="http://schemas.microsoft.com/office/drawing/2014/main" id="{84B00D73-946C-497F-A067-4B43BF45A1C0}"/>
              </a:ext>
            </a:extLst>
          </p:cNvPr>
          <p:cNvSpPr txBox="1">
            <a:spLocks noChangeArrowheads="1"/>
          </p:cNvSpPr>
          <p:nvPr/>
        </p:nvSpPr>
        <p:spPr bwMode="auto">
          <a:xfrm>
            <a:off x="4872038" y="4565650"/>
            <a:ext cx="2520950"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defRPr/>
            </a:pPr>
            <a:r>
              <a:rPr kumimoji="0" lang="zh-CN" altLang="en-US">
                <a:solidFill>
                  <a:schemeClr val="accent4">
                    <a:lumMod val="10000"/>
                  </a:schemeClr>
                </a:solidFill>
                <a:latin typeface="微软雅黑" panose="020B0503020204020204" pitchFamily="34" charset="-122"/>
                <a:ea typeface="微软雅黑" panose="020B0503020204020204" pitchFamily="34" charset="-122"/>
              </a:rPr>
              <a:t>论争</a:t>
            </a:r>
          </a:p>
        </p:txBody>
      </p:sp>
      <p:sp>
        <p:nvSpPr>
          <p:cNvPr id="44038" name="Text Box 5">
            <a:extLst>
              <a:ext uri="{FF2B5EF4-FFF2-40B4-BE49-F238E27FC236}">
                <a16:creationId xmlns="" xmlns:a16="http://schemas.microsoft.com/office/drawing/2014/main" id="{C4057EBA-8A63-4357-A209-B3E6488DAEC8}"/>
              </a:ext>
            </a:extLst>
          </p:cNvPr>
          <p:cNvSpPr txBox="1">
            <a:spLocks noChangeArrowheads="1"/>
          </p:cNvSpPr>
          <p:nvPr/>
        </p:nvSpPr>
        <p:spPr bwMode="auto">
          <a:xfrm>
            <a:off x="7824788" y="4565650"/>
            <a:ext cx="2447925" cy="584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defRPr/>
            </a:pPr>
            <a:r>
              <a:rPr kumimoji="0" lang="zh-CN" altLang="en-US">
                <a:solidFill>
                  <a:schemeClr val="accent4">
                    <a:lumMod val="10000"/>
                  </a:schemeClr>
                </a:solidFill>
                <a:latin typeface="微软雅黑" panose="020B0503020204020204" pitchFamily="34" charset="-122"/>
                <a:ea typeface="微软雅黑" panose="020B0503020204020204" pitchFamily="34" charset="-122"/>
              </a:rPr>
              <a:t>危机</a:t>
            </a:r>
          </a:p>
        </p:txBody>
      </p:sp>
      <p:pic>
        <p:nvPicPr>
          <p:cNvPr id="43015" name="Picture 6" descr="j0301252">
            <a:extLst>
              <a:ext uri="{FF2B5EF4-FFF2-40B4-BE49-F238E27FC236}">
                <a16:creationId xmlns="" xmlns:a16="http://schemas.microsoft.com/office/drawing/2014/main" id="{70EFFB88-51A1-4809-B4C3-2D1B31D9F906}"/>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566988" y="2333625"/>
            <a:ext cx="1830387" cy="1565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16" name="Picture 7" descr="MCj02310750000[1]">
            <a:extLst>
              <a:ext uri="{FF2B5EF4-FFF2-40B4-BE49-F238E27FC236}">
                <a16:creationId xmlns="" xmlns:a16="http://schemas.microsoft.com/office/drawing/2014/main" id="{1BEEDE8C-7294-4BFF-80E7-5CD62B1FD00B}"/>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4727575" y="2046288"/>
            <a:ext cx="2663825" cy="2298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3017" name="Picture 8" descr="MCBD05543_0000[1]">
            <a:extLst>
              <a:ext uri="{FF2B5EF4-FFF2-40B4-BE49-F238E27FC236}">
                <a16:creationId xmlns="" xmlns:a16="http://schemas.microsoft.com/office/drawing/2014/main" id="{74A40816-B2C1-44E0-A228-E6C79EEC0594}"/>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7967663" y="2189163"/>
            <a:ext cx="2338387" cy="1944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 name="矩形 9">
            <a:extLst>
              <a:ext uri="{FF2B5EF4-FFF2-40B4-BE49-F238E27FC236}">
                <a16:creationId xmlns="" xmlns:a16="http://schemas.microsoft.com/office/drawing/2014/main" id="{0E520FC9-25F9-495A-A4AA-93CB63E32260}"/>
              </a:ext>
            </a:extLst>
          </p:cNvPr>
          <p:cNvSpPr/>
          <p:nvPr/>
        </p:nvSpPr>
        <p:spPr>
          <a:xfrm>
            <a:off x="0" y="482600"/>
            <a:ext cx="982663"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华文细黑" pitchFamily="2" charset="-122"/>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编号占位符 5">
            <a:extLst>
              <a:ext uri="{FF2B5EF4-FFF2-40B4-BE49-F238E27FC236}">
                <a16:creationId xmlns="" xmlns:a16="http://schemas.microsoft.com/office/drawing/2014/main" id="{51DAAA2D-7041-486C-972D-FBBCFA963EF5}"/>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811AD36F-9233-4F55-B661-D7308D06A816}" type="slidenum">
              <a:rPr kumimoji="0" lang="en-US" altLang="zh-CN" sz="1400" smtClean="0"/>
              <a:pPr>
                <a:spcBef>
                  <a:spcPct val="0"/>
                </a:spcBef>
                <a:buClrTx/>
                <a:buSzTx/>
                <a:buFontTx/>
                <a:buNone/>
              </a:pPr>
              <a:t>43</a:t>
            </a:fld>
            <a:endParaRPr kumimoji="0" lang="en-US" altLang="zh-CN" sz="1400"/>
          </a:p>
        </p:txBody>
      </p:sp>
      <p:sp>
        <p:nvSpPr>
          <p:cNvPr id="45059" name="Rectangle 2">
            <a:extLst>
              <a:ext uri="{FF2B5EF4-FFF2-40B4-BE49-F238E27FC236}">
                <a16:creationId xmlns="" xmlns:a16="http://schemas.microsoft.com/office/drawing/2014/main" id="{45B1D549-1AF4-447B-B1D4-E8BF8F16E9B8}"/>
              </a:ext>
            </a:extLst>
          </p:cNvPr>
          <p:cNvSpPr>
            <a:spLocks noGrp="1" noRot="1" noChangeArrowheads="1"/>
          </p:cNvSpPr>
          <p:nvPr>
            <p:ph type="title"/>
          </p:nvPr>
        </p:nvSpPr>
        <p:spPr>
          <a:xfrm>
            <a:off x="-457200" y="633413"/>
            <a:ext cx="8229600" cy="1139825"/>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第一节</a:t>
            </a:r>
            <a:r>
              <a:rPr kumimoji="0" lang="en-US" altLang="zh-CN" sz="4000" b="1">
                <a:solidFill>
                  <a:srgbClr val="000000"/>
                </a:solidFill>
                <a:latin typeface="华文中宋" panose="02010600040101010101" pitchFamily="2" charset="-122"/>
                <a:ea typeface="华文中宋" panose="02010600040101010101" pitchFamily="2" charset="-122"/>
              </a:rPr>
              <a:t>   </a:t>
            </a:r>
            <a:r>
              <a:rPr kumimoji="0" lang="zh-CN" altLang="en-US" sz="4000" b="1">
                <a:solidFill>
                  <a:srgbClr val="000000"/>
                </a:solidFill>
                <a:latin typeface="华文中宋" panose="02010600040101010101" pitchFamily="2" charset="-122"/>
                <a:ea typeface="华文中宋" panose="02010600040101010101" pitchFamily="2" charset="-122"/>
              </a:rPr>
              <a:t>重商主义概览</a:t>
            </a:r>
            <a:r>
              <a:rPr kumimoji="0" lang="en-US" altLang="zh-CN" sz="4000" b="1">
                <a:solidFill>
                  <a:srgbClr val="000000"/>
                </a:solidFill>
                <a:latin typeface="华文中宋" panose="02010600040101010101" pitchFamily="2" charset="-122"/>
                <a:ea typeface="华文中宋" panose="02010600040101010101" pitchFamily="2" charset="-122"/>
              </a:rPr>
              <a:t/>
            </a:r>
            <a:br>
              <a:rPr kumimoji="0" lang="en-US" altLang="zh-CN" sz="4000" b="1">
                <a:solidFill>
                  <a:srgbClr val="000000"/>
                </a:solidFill>
                <a:latin typeface="华文中宋" panose="02010600040101010101" pitchFamily="2" charset="-122"/>
                <a:ea typeface="华文中宋" panose="02010600040101010101" pitchFamily="2" charset="-122"/>
              </a:rPr>
            </a:br>
            <a:endParaRPr kumimoji="0" lang="en-US" altLang="zh-CN" sz="4000" b="1">
              <a:solidFill>
                <a:srgbClr val="000000"/>
              </a:solidFill>
              <a:latin typeface="华文中宋" panose="02010600040101010101" pitchFamily="2" charset="-122"/>
              <a:ea typeface="华文中宋" panose="02010600040101010101" pitchFamily="2" charset="-122"/>
            </a:endParaRPr>
          </a:p>
        </p:txBody>
      </p:sp>
      <p:sp>
        <p:nvSpPr>
          <p:cNvPr id="45060" name="Rectangle 3">
            <a:extLst>
              <a:ext uri="{FF2B5EF4-FFF2-40B4-BE49-F238E27FC236}">
                <a16:creationId xmlns="" xmlns:a16="http://schemas.microsoft.com/office/drawing/2014/main" id="{559CBB34-F43B-4624-A03C-E06A3057BFD5}"/>
              </a:ext>
            </a:extLst>
          </p:cNvPr>
          <p:cNvSpPr>
            <a:spLocks noGrp="1" noRot="1" noChangeArrowheads="1"/>
          </p:cNvSpPr>
          <p:nvPr>
            <p:ph type="body" idx="1"/>
          </p:nvPr>
        </p:nvSpPr>
        <p:spPr>
          <a:xfrm>
            <a:off x="2135188" y="1924050"/>
            <a:ext cx="5473700" cy="3881438"/>
          </a:xfrm>
        </p:spPr>
        <p:txBody>
          <a:bodyPr/>
          <a:lstStyle/>
          <a:p>
            <a:pPr eaLnBrk="1" hangingPunct="1">
              <a:lnSpc>
                <a:spcPct val="120000"/>
              </a:lnSpc>
              <a:buFont typeface="Wingdings" panose="05000000000000000000" pitchFamily="2" charset="2"/>
              <a:buNone/>
            </a:pPr>
            <a:r>
              <a:rPr kumimoji="0" lang="zh-CN" altLang="en-US">
                <a:solidFill>
                  <a:srgbClr val="000000"/>
                </a:solidFill>
                <a:latin typeface="微软雅黑" panose="020B0503020204020204" pitchFamily="34" charset="-122"/>
                <a:ea typeface="微软雅黑" panose="020B0503020204020204" pitchFamily="34" charset="-122"/>
              </a:rPr>
              <a:t>一、历史背景</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None/>
            </a:pPr>
            <a:r>
              <a:rPr kumimoji="0" lang="zh-CN" altLang="en-US">
                <a:solidFill>
                  <a:srgbClr val="000000"/>
                </a:solidFill>
                <a:latin typeface="微软雅黑" panose="020B0503020204020204" pitchFamily="34" charset="-122"/>
                <a:ea typeface="微软雅黑" panose="020B0503020204020204" pitchFamily="34" charset="-122"/>
              </a:rPr>
              <a:t>二、主要信条</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None/>
            </a:pPr>
            <a:r>
              <a:rPr kumimoji="0" lang="zh-CN" altLang="en-US">
                <a:solidFill>
                  <a:srgbClr val="000000"/>
                </a:solidFill>
                <a:latin typeface="微软雅黑" panose="020B0503020204020204" pitchFamily="34" charset="-122"/>
                <a:ea typeface="微软雅黑" panose="020B0503020204020204" pitchFamily="34" charset="-122"/>
              </a:rPr>
              <a:t>三、为谁谋利</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None/>
            </a:pPr>
            <a:r>
              <a:rPr kumimoji="0" lang="zh-CN" altLang="en-US">
                <a:solidFill>
                  <a:srgbClr val="000000"/>
                </a:solidFill>
                <a:latin typeface="微软雅黑" panose="020B0503020204020204" pitchFamily="34" charset="-122"/>
                <a:ea typeface="微软雅黑" panose="020B0503020204020204" pitchFamily="34" charset="-122"/>
              </a:rPr>
              <a:t>四、为何有用</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lnSpc>
                <a:spcPct val="120000"/>
              </a:lnSpc>
              <a:buFont typeface="Wingdings" panose="05000000000000000000" pitchFamily="2" charset="2"/>
              <a:buNone/>
            </a:pPr>
            <a:r>
              <a:rPr kumimoji="0" lang="zh-CN" altLang="en-US">
                <a:solidFill>
                  <a:srgbClr val="000000"/>
                </a:solidFill>
                <a:latin typeface="微软雅黑" panose="020B0503020204020204" pitchFamily="34" charset="-122"/>
                <a:ea typeface="微软雅黑" panose="020B0503020204020204" pitchFamily="34" charset="-122"/>
              </a:rPr>
              <a:t>五、长远影响</a:t>
            </a:r>
            <a:endParaRPr kumimoji="0" lang="zh-CN" altLang="en-US" sz="2800">
              <a:solidFill>
                <a:srgbClr val="000000"/>
              </a:solidFill>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 xmlns:a16="http://schemas.microsoft.com/office/drawing/2014/main" id="{1284FC9D-2000-4AA3-B51D-508192F1626B}"/>
              </a:ext>
            </a:extLst>
          </p:cNvPr>
          <p:cNvSpPr/>
          <p:nvPr/>
        </p:nvSpPr>
        <p:spPr>
          <a:xfrm>
            <a:off x="0" y="482600"/>
            <a:ext cx="982663"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华文细黑" pitchFamily="2" charset="-122"/>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幻灯片编号占位符 5">
            <a:extLst>
              <a:ext uri="{FF2B5EF4-FFF2-40B4-BE49-F238E27FC236}">
                <a16:creationId xmlns="" xmlns:a16="http://schemas.microsoft.com/office/drawing/2014/main" id="{203D58A8-AE9E-47A9-9594-9F86C767E309}"/>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7DA77F4A-9237-4499-B5DF-7CB1EB60B3DE}" type="slidenum">
              <a:rPr kumimoji="0" lang="en-US" altLang="zh-CN" sz="1400" smtClean="0"/>
              <a:pPr>
                <a:spcBef>
                  <a:spcPct val="0"/>
                </a:spcBef>
                <a:buClrTx/>
                <a:buSzTx/>
                <a:buFontTx/>
                <a:buNone/>
              </a:pPr>
              <a:t>44</a:t>
            </a:fld>
            <a:endParaRPr kumimoji="0" lang="en-US" altLang="zh-CN" sz="1400"/>
          </a:p>
        </p:txBody>
      </p:sp>
      <p:sp>
        <p:nvSpPr>
          <p:cNvPr id="46083" name="Rectangle 2">
            <a:extLst>
              <a:ext uri="{FF2B5EF4-FFF2-40B4-BE49-F238E27FC236}">
                <a16:creationId xmlns="" xmlns:a16="http://schemas.microsoft.com/office/drawing/2014/main" id="{DE6A91A6-7B01-4162-AD4D-30921EBA0638}"/>
              </a:ext>
            </a:extLst>
          </p:cNvPr>
          <p:cNvSpPr>
            <a:spLocks noGrp="1" noRot="1" noChangeArrowheads="1"/>
          </p:cNvSpPr>
          <p:nvPr>
            <p:ph type="title"/>
          </p:nvPr>
        </p:nvSpPr>
        <p:spPr>
          <a:xfrm>
            <a:off x="1343025" y="446088"/>
            <a:ext cx="7632700" cy="792162"/>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一、历史背景</a:t>
            </a:r>
          </a:p>
        </p:txBody>
      </p:sp>
      <p:sp>
        <p:nvSpPr>
          <p:cNvPr id="67587" name="Rectangle 3">
            <a:extLst>
              <a:ext uri="{FF2B5EF4-FFF2-40B4-BE49-F238E27FC236}">
                <a16:creationId xmlns="" xmlns:a16="http://schemas.microsoft.com/office/drawing/2014/main" id="{7E315BF1-C3A7-4BAB-8146-9CCEEA17976E}"/>
              </a:ext>
            </a:extLst>
          </p:cNvPr>
          <p:cNvSpPr>
            <a:spLocks noGrp="1" noRot="1" noChangeArrowheads="1"/>
          </p:cNvSpPr>
          <p:nvPr>
            <p:ph type="body" idx="1"/>
          </p:nvPr>
        </p:nvSpPr>
        <p:spPr>
          <a:xfrm>
            <a:off x="2991644" y="1988840"/>
            <a:ext cx="7272337" cy="3771900"/>
          </a:xfrm>
        </p:spPr>
        <p:txBody>
          <a:bodyPr/>
          <a:lstStyle/>
          <a:p>
            <a:pPr eaLnBrk="1" hangingPunct="1">
              <a:buFont typeface="Wingdings" panose="05000000000000000000" pitchFamily="2" charset="2"/>
              <a:buNone/>
            </a:pPr>
            <a:r>
              <a:rPr kumimoji="0" lang="en-US" altLang="zh-CN">
                <a:solidFill>
                  <a:srgbClr val="000000"/>
                </a:solidFill>
                <a:latin typeface="微软雅黑" panose="020B0503020204020204" pitchFamily="34" charset="-122"/>
                <a:ea typeface="微软雅黑" panose="020B0503020204020204" pitchFamily="34" charset="-122"/>
              </a:rPr>
              <a:t>1</a:t>
            </a:r>
            <a:r>
              <a:rPr kumimoji="0" lang="zh-CN" altLang="en-US">
                <a:solidFill>
                  <a:srgbClr val="000000"/>
                </a:solidFill>
                <a:latin typeface="微软雅黑" panose="020B0503020204020204" pitchFamily="34" charset="-122"/>
                <a:ea typeface="微软雅黑" panose="020B0503020204020204" pitchFamily="34" charset="-122"/>
              </a:rPr>
              <a:t>．市场迅速的兴起</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kumimoji="0" lang="en-US" altLang="zh-CN">
                <a:solidFill>
                  <a:srgbClr val="000000"/>
                </a:solidFill>
                <a:latin typeface="微软雅黑" panose="020B0503020204020204" pitchFamily="34" charset="-122"/>
                <a:ea typeface="微软雅黑" panose="020B0503020204020204" pitchFamily="34" charset="-122"/>
              </a:rPr>
              <a:t>2</a:t>
            </a:r>
            <a:r>
              <a:rPr kumimoji="0" lang="zh-CN" altLang="en-US">
                <a:solidFill>
                  <a:srgbClr val="000000"/>
                </a:solidFill>
                <a:latin typeface="微软雅黑" panose="020B0503020204020204" pitchFamily="34" charset="-122"/>
                <a:ea typeface="微软雅黑" panose="020B0503020204020204" pitchFamily="34" charset="-122"/>
              </a:rPr>
              <a:t>．商人阶级的抬头</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kumimoji="0" lang="en-US" altLang="zh-CN">
                <a:solidFill>
                  <a:srgbClr val="000000"/>
                </a:solidFill>
                <a:latin typeface="微软雅黑" panose="020B0503020204020204" pitchFamily="34" charset="-122"/>
                <a:ea typeface="微软雅黑" panose="020B0503020204020204" pitchFamily="34" charset="-122"/>
              </a:rPr>
              <a:t>3</a:t>
            </a:r>
            <a:r>
              <a:rPr kumimoji="0" lang="zh-CN" altLang="en-US">
                <a:solidFill>
                  <a:srgbClr val="000000"/>
                </a:solidFill>
                <a:latin typeface="微软雅黑" panose="020B0503020204020204" pitchFamily="34" charset="-122"/>
                <a:ea typeface="微软雅黑" panose="020B0503020204020204" pitchFamily="34" charset="-122"/>
              </a:rPr>
              <a:t>．民族国家</a:t>
            </a:r>
            <a:r>
              <a:rPr kumimoji="0" lang="en-US" altLang="zh-CN">
                <a:solidFill>
                  <a:srgbClr val="000000"/>
                </a:solidFill>
                <a:latin typeface="微软雅黑" panose="020B0503020204020204" pitchFamily="34" charset="-122"/>
                <a:ea typeface="微软雅黑" panose="020B0503020204020204" pitchFamily="34" charset="-122"/>
              </a:rPr>
              <a:t>(National State)</a:t>
            </a:r>
            <a:r>
              <a:rPr kumimoji="0" lang="zh-CN" altLang="en-US">
                <a:solidFill>
                  <a:srgbClr val="000000"/>
                </a:solidFill>
                <a:latin typeface="微软雅黑" panose="020B0503020204020204" pitchFamily="34" charset="-122"/>
                <a:ea typeface="微软雅黑" panose="020B0503020204020204" pitchFamily="34" charset="-122"/>
              </a:rPr>
              <a:t>之兴起</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kumimoji="0" lang="en-US" altLang="zh-CN">
                <a:solidFill>
                  <a:srgbClr val="000000"/>
                </a:solidFill>
                <a:latin typeface="微软雅黑" panose="020B0503020204020204" pitchFamily="34" charset="-122"/>
                <a:ea typeface="微软雅黑" panose="020B0503020204020204" pitchFamily="34" charset="-122"/>
              </a:rPr>
              <a:t>4</a:t>
            </a:r>
            <a:r>
              <a:rPr kumimoji="0" lang="zh-CN" altLang="en-US">
                <a:solidFill>
                  <a:srgbClr val="000000"/>
                </a:solidFill>
                <a:latin typeface="微软雅黑" panose="020B0503020204020204" pitchFamily="34" charset="-122"/>
                <a:ea typeface="微软雅黑" panose="020B0503020204020204" pitchFamily="34" charset="-122"/>
              </a:rPr>
              <a:t>．发现新大陆和远东</a:t>
            </a:r>
            <a:r>
              <a:rPr kumimoji="0" lang="en-US" altLang="zh-CN">
                <a:solidFill>
                  <a:srgbClr val="000000"/>
                </a:solidFill>
                <a:latin typeface="微软雅黑" panose="020B0503020204020204" pitchFamily="34" charset="-122"/>
                <a:ea typeface="微软雅黑" panose="020B0503020204020204" pitchFamily="34" charset="-122"/>
              </a:rPr>
              <a:t>(</a:t>
            </a:r>
            <a:r>
              <a:rPr kumimoji="0" lang="zh-CN" altLang="en-US">
                <a:solidFill>
                  <a:srgbClr val="000000"/>
                </a:solidFill>
                <a:latin typeface="微软雅黑" panose="020B0503020204020204" pitchFamily="34" charset="-122"/>
                <a:ea typeface="微软雅黑" panose="020B0503020204020204" pitchFamily="34" charset="-122"/>
              </a:rPr>
              <a:t>地图</a:t>
            </a:r>
            <a:r>
              <a:rPr kumimoji="0" lang="en-US" altLang="zh-CN">
                <a:solidFill>
                  <a:srgbClr val="000000"/>
                </a:solidFill>
                <a:latin typeface="微软雅黑" panose="020B0503020204020204" pitchFamily="34" charset="-122"/>
                <a:ea typeface="微软雅黑" panose="020B0503020204020204" pitchFamily="34" charset="-122"/>
              </a:rPr>
              <a:t>)</a:t>
            </a:r>
          </a:p>
          <a:p>
            <a:pPr eaLnBrk="1" hangingPunct="1">
              <a:buFont typeface="Wingdings" panose="05000000000000000000" pitchFamily="2" charset="2"/>
              <a:buNone/>
            </a:pPr>
            <a:r>
              <a:rPr kumimoji="0" lang="en-US" altLang="zh-CN">
                <a:solidFill>
                  <a:srgbClr val="000000"/>
                </a:solidFill>
                <a:latin typeface="微软雅黑" panose="020B0503020204020204" pitchFamily="34" charset="-122"/>
                <a:ea typeface="微软雅黑" panose="020B0503020204020204" pitchFamily="34" charset="-122"/>
              </a:rPr>
              <a:t>5</a:t>
            </a:r>
            <a:r>
              <a:rPr kumimoji="0" lang="zh-CN" altLang="en-US">
                <a:solidFill>
                  <a:srgbClr val="000000"/>
                </a:solidFill>
                <a:latin typeface="微软雅黑" panose="020B0503020204020204" pitchFamily="34" charset="-122"/>
                <a:ea typeface="微软雅黑" panose="020B0503020204020204" pitchFamily="34" charset="-122"/>
              </a:rPr>
              <a:t>．文艺复兴</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kumimoji="0" lang="en-US" altLang="zh-CN">
                <a:solidFill>
                  <a:srgbClr val="000000"/>
                </a:solidFill>
                <a:latin typeface="微软雅黑" panose="020B0503020204020204" pitchFamily="34" charset="-122"/>
                <a:ea typeface="微软雅黑" panose="020B0503020204020204" pitchFamily="34" charset="-122"/>
              </a:rPr>
              <a:t>6</a:t>
            </a:r>
            <a:r>
              <a:rPr kumimoji="0" lang="zh-CN" altLang="en-US">
                <a:solidFill>
                  <a:srgbClr val="000000"/>
                </a:solidFill>
                <a:latin typeface="微软雅黑" panose="020B0503020204020204" pitchFamily="34" charset="-122"/>
                <a:ea typeface="微软雅黑" panose="020B0503020204020204" pitchFamily="34" charset="-122"/>
              </a:rPr>
              <a:t>．其他</a:t>
            </a:r>
            <a:r>
              <a:rPr kumimoji="0" lang="en-US" altLang="zh-CN">
                <a:solidFill>
                  <a:srgbClr val="000000"/>
                </a:solidFill>
                <a:latin typeface="微软雅黑" panose="020B0503020204020204" pitchFamily="34" charset="-122"/>
                <a:ea typeface="微软雅黑" panose="020B0503020204020204" pitchFamily="34" charset="-122"/>
              </a:rPr>
              <a:t> </a:t>
            </a:r>
          </a:p>
          <a:p>
            <a:pPr eaLnBrk="1" hangingPunct="1">
              <a:buFont typeface="Wingdings" panose="05000000000000000000" pitchFamily="2" charset="2"/>
              <a:buNone/>
            </a:pPr>
            <a:endParaRPr kumimoji="0" lang="zh-CN" altLang="en-US">
              <a:solidFill>
                <a:srgbClr val="000000"/>
              </a:solidFill>
              <a:latin typeface="华文中宋" panose="02010600040101010101" pitchFamily="2" charset="-122"/>
              <a:ea typeface="华文中宋"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7587">
                                            <p:txEl>
                                              <p:pRg st="0" end="0"/>
                                            </p:txEl>
                                          </p:spTgt>
                                        </p:tgtEl>
                                        <p:attrNameLst>
                                          <p:attrName>style.visibility</p:attrName>
                                        </p:attrNameLst>
                                      </p:cBhvr>
                                      <p:to>
                                        <p:strVal val="visible"/>
                                      </p:to>
                                    </p:set>
                                    <p:anim calcmode="lin" valueType="num">
                                      <p:cBhvr additive="base">
                                        <p:cTn id="7" dur="3000" fill="hold"/>
                                        <p:tgtEl>
                                          <p:spTgt spid="67587">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6758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7587">
                                            <p:txEl>
                                              <p:pRg st="1" end="1"/>
                                            </p:txEl>
                                          </p:spTgt>
                                        </p:tgtEl>
                                        <p:attrNameLst>
                                          <p:attrName>style.visibility</p:attrName>
                                        </p:attrNameLst>
                                      </p:cBhvr>
                                      <p:to>
                                        <p:strVal val="visible"/>
                                      </p:to>
                                    </p:set>
                                    <p:anim calcmode="lin" valueType="num">
                                      <p:cBhvr additive="base">
                                        <p:cTn id="13" dur="3000" fill="hold"/>
                                        <p:tgtEl>
                                          <p:spTgt spid="67587">
                                            <p:txEl>
                                              <p:pRg st="1" end="1"/>
                                            </p:txEl>
                                          </p:spTgt>
                                        </p:tgtEl>
                                        <p:attrNameLst>
                                          <p:attrName>ppt_x</p:attrName>
                                        </p:attrNameLst>
                                      </p:cBhvr>
                                      <p:tavLst>
                                        <p:tav tm="0">
                                          <p:val>
                                            <p:strVal val="#ppt_x"/>
                                          </p:val>
                                        </p:tav>
                                        <p:tav tm="100000">
                                          <p:val>
                                            <p:strVal val="#ppt_x"/>
                                          </p:val>
                                        </p:tav>
                                      </p:tavLst>
                                    </p:anim>
                                    <p:anim calcmode="lin" valueType="num">
                                      <p:cBhvr additive="base">
                                        <p:cTn id="14" dur="3000" fill="hold"/>
                                        <p:tgtEl>
                                          <p:spTgt spid="6758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67587">
                                            <p:txEl>
                                              <p:pRg st="2" end="2"/>
                                            </p:txEl>
                                          </p:spTgt>
                                        </p:tgtEl>
                                        <p:attrNameLst>
                                          <p:attrName>style.visibility</p:attrName>
                                        </p:attrNameLst>
                                      </p:cBhvr>
                                      <p:to>
                                        <p:strVal val="visible"/>
                                      </p:to>
                                    </p:set>
                                    <p:anim calcmode="lin" valueType="num">
                                      <p:cBhvr additive="base">
                                        <p:cTn id="19" dur="3000" fill="hold"/>
                                        <p:tgtEl>
                                          <p:spTgt spid="67587">
                                            <p:txEl>
                                              <p:pRg st="2" end="2"/>
                                            </p:txEl>
                                          </p:spTgt>
                                        </p:tgtEl>
                                        <p:attrNameLst>
                                          <p:attrName>ppt_x</p:attrName>
                                        </p:attrNameLst>
                                      </p:cBhvr>
                                      <p:tavLst>
                                        <p:tav tm="0">
                                          <p:val>
                                            <p:strVal val="#ppt_x"/>
                                          </p:val>
                                        </p:tav>
                                        <p:tav tm="100000">
                                          <p:val>
                                            <p:strVal val="#ppt_x"/>
                                          </p:val>
                                        </p:tav>
                                      </p:tavLst>
                                    </p:anim>
                                    <p:anim calcmode="lin" valueType="num">
                                      <p:cBhvr additive="base">
                                        <p:cTn id="20" dur="3000" fill="hold"/>
                                        <p:tgtEl>
                                          <p:spTgt spid="6758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7587">
                                            <p:txEl>
                                              <p:pRg st="3" end="3"/>
                                            </p:txEl>
                                          </p:spTgt>
                                        </p:tgtEl>
                                        <p:attrNameLst>
                                          <p:attrName>style.visibility</p:attrName>
                                        </p:attrNameLst>
                                      </p:cBhvr>
                                      <p:to>
                                        <p:strVal val="visible"/>
                                      </p:to>
                                    </p:set>
                                    <p:anim calcmode="lin" valueType="num">
                                      <p:cBhvr additive="base">
                                        <p:cTn id="25" dur="3000" fill="hold"/>
                                        <p:tgtEl>
                                          <p:spTgt spid="67587">
                                            <p:txEl>
                                              <p:pRg st="3" end="3"/>
                                            </p:txEl>
                                          </p:spTgt>
                                        </p:tgtEl>
                                        <p:attrNameLst>
                                          <p:attrName>ppt_x</p:attrName>
                                        </p:attrNameLst>
                                      </p:cBhvr>
                                      <p:tavLst>
                                        <p:tav tm="0">
                                          <p:val>
                                            <p:strVal val="#ppt_x"/>
                                          </p:val>
                                        </p:tav>
                                        <p:tav tm="100000">
                                          <p:val>
                                            <p:strVal val="#ppt_x"/>
                                          </p:val>
                                        </p:tav>
                                      </p:tavLst>
                                    </p:anim>
                                    <p:anim calcmode="lin" valueType="num">
                                      <p:cBhvr additive="base">
                                        <p:cTn id="26" dur="3000" fill="hold"/>
                                        <p:tgtEl>
                                          <p:spTgt spid="6758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67587">
                                            <p:txEl>
                                              <p:pRg st="4" end="4"/>
                                            </p:txEl>
                                          </p:spTgt>
                                        </p:tgtEl>
                                        <p:attrNameLst>
                                          <p:attrName>style.visibility</p:attrName>
                                        </p:attrNameLst>
                                      </p:cBhvr>
                                      <p:to>
                                        <p:strVal val="visible"/>
                                      </p:to>
                                    </p:set>
                                    <p:anim calcmode="lin" valueType="num">
                                      <p:cBhvr additive="base">
                                        <p:cTn id="31" dur="3000" fill="hold"/>
                                        <p:tgtEl>
                                          <p:spTgt spid="67587">
                                            <p:txEl>
                                              <p:pRg st="4" end="4"/>
                                            </p:txEl>
                                          </p:spTgt>
                                        </p:tgtEl>
                                        <p:attrNameLst>
                                          <p:attrName>ppt_x</p:attrName>
                                        </p:attrNameLst>
                                      </p:cBhvr>
                                      <p:tavLst>
                                        <p:tav tm="0">
                                          <p:val>
                                            <p:strVal val="#ppt_x"/>
                                          </p:val>
                                        </p:tav>
                                        <p:tav tm="100000">
                                          <p:val>
                                            <p:strVal val="#ppt_x"/>
                                          </p:val>
                                        </p:tav>
                                      </p:tavLst>
                                    </p:anim>
                                    <p:anim calcmode="lin" valueType="num">
                                      <p:cBhvr additive="base">
                                        <p:cTn id="32" dur="3000" fill="hold"/>
                                        <p:tgtEl>
                                          <p:spTgt spid="6758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67587">
                                            <p:txEl>
                                              <p:pRg st="5" end="5"/>
                                            </p:txEl>
                                          </p:spTgt>
                                        </p:tgtEl>
                                        <p:attrNameLst>
                                          <p:attrName>style.visibility</p:attrName>
                                        </p:attrNameLst>
                                      </p:cBhvr>
                                      <p:to>
                                        <p:strVal val="visible"/>
                                      </p:to>
                                    </p:set>
                                    <p:anim calcmode="lin" valueType="num">
                                      <p:cBhvr additive="base">
                                        <p:cTn id="37" dur="3000" fill="hold"/>
                                        <p:tgtEl>
                                          <p:spTgt spid="67587">
                                            <p:txEl>
                                              <p:pRg st="5" end="5"/>
                                            </p:txEl>
                                          </p:spTgt>
                                        </p:tgtEl>
                                        <p:attrNameLst>
                                          <p:attrName>ppt_x</p:attrName>
                                        </p:attrNameLst>
                                      </p:cBhvr>
                                      <p:tavLst>
                                        <p:tav tm="0">
                                          <p:val>
                                            <p:strVal val="#ppt_x"/>
                                          </p:val>
                                        </p:tav>
                                        <p:tav tm="100000">
                                          <p:val>
                                            <p:strVal val="#ppt_x"/>
                                          </p:val>
                                        </p:tav>
                                      </p:tavLst>
                                    </p:anim>
                                    <p:anim calcmode="lin" valueType="num">
                                      <p:cBhvr additive="base">
                                        <p:cTn id="38" dur="3000" fill="hold"/>
                                        <p:tgtEl>
                                          <p:spTgt spid="67587">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7"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幻灯片编号占位符 3">
            <a:extLst>
              <a:ext uri="{FF2B5EF4-FFF2-40B4-BE49-F238E27FC236}">
                <a16:creationId xmlns="" xmlns:a16="http://schemas.microsoft.com/office/drawing/2014/main" id="{196A1DD0-BDE2-4755-ABF2-7888CE2AF0CA}"/>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B47E2833-9F66-4FB6-9CE5-1B40C4E49CFC}" type="slidenum">
              <a:rPr kumimoji="0" lang="en-US" altLang="zh-CN" sz="1400" smtClean="0"/>
              <a:pPr>
                <a:spcBef>
                  <a:spcPct val="0"/>
                </a:spcBef>
                <a:buClrTx/>
                <a:buSzTx/>
                <a:buFontTx/>
                <a:buNone/>
              </a:pPr>
              <a:t>45</a:t>
            </a:fld>
            <a:endParaRPr kumimoji="0" lang="en-US" altLang="zh-CN" sz="1400"/>
          </a:p>
        </p:txBody>
      </p:sp>
      <p:pic>
        <p:nvPicPr>
          <p:cNvPr id="48131" name="Picture 2" descr="新航路">
            <a:extLst>
              <a:ext uri="{FF2B5EF4-FFF2-40B4-BE49-F238E27FC236}">
                <a16:creationId xmlns="" xmlns:a16="http://schemas.microsoft.com/office/drawing/2014/main" id="{52B0A5C2-962E-4669-AB35-DCFC088F93BC}"/>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9525" y="-85725"/>
            <a:ext cx="10702925" cy="6505575"/>
          </a:xfrm>
          <a:prstGeom prst="rect">
            <a:avLst/>
          </a:prstGeom>
          <a:solidFill>
            <a:srgbClr val="FFFF00"/>
          </a:solidFill>
          <a:ln>
            <a:noFill/>
          </a:ln>
          <a:extLst>
            <a:ext uri="{91240B29-F687-4F45-9708-019B960494DF}">
              <a14:hiddenLine xmlns="" xmlns:a14="http://schemas.microsoft.com/office/drawing/2010/main" w="9525">
                <a:solidFill>
                  <a:srgbClr val="000000"/>
                </a:solidFill>
                <a:miter lim="800000"/>
                <a:headEnd/>
                <a:tailEnd/>
              </a14:hiddenLine>
            </a:ext>
          </a:extLst>
        </p:spPr>
      </p:pic>
      <p:sp>
        <p:nvSpPr>
          <p:cNvPr id="48132" name="AutoShape 3">
            <a:extLst>
              <a:ext uri="{FF2B5EF4-FFF2-40B4-BE49-F238E27FC236}">
                <a16:creationId xmlns="" xmlns:a16="http://schemas.microsoft.com/office/drawing/2014/main" id="{815F980B-503D-412E-AEBC-7CC0CAA80E0E}"/>
              </a:ext>
            </a:extLst>
          </p:cNvPr>
          <p:cNvSpPr>
            <a:spLocks noChangeArrowheads="1"/>
          </p:cNvSpPr>
          <p:nvPr/>
        </p:nvSpPr>
        <p:spPr bwMode="auto">
          <a:xfrm rot="159699">
            <a:off x="5670550" y="5276850"/>
            <a:ext cx="76200" cy="84138"/>
          </a:xfrm>
          <a:prstGeom prst="octagon">
            <a:avLst>
              <a:gd name="adj" fmla="val 29287"/>
            </a:avLst>
          </a:prstGeom>
          <a:solidFill>
            <a:srgbClr val="FF0000"/>
          </a:solidFill>
          <a:ln w="44450">
            <a:solidFill>
              <a:srgbClr val="FF9900"/>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250884" name="Freeform 4">
            <a:extLst>
              <a:ext uri="{FF2B5EF4-FFF2-40B4-BE49-F238E27FC236}">
                <a16:creationId xmlns="" xmlns:a16="http://schemas.microsoft.com/office/drawing/2014/main" id="{991D8D8A-B2F1-472C-941B-F6351EB7310F}"/>
              </a:ext>
            </a:extLst>
          </p:cNvPr>
          <p:cNvSpPr>
            <a:spLocks/>
          </p:cNvSpPr>
          <p:nvPr/>
        </p:nvSpPr>
        <p:spPr bwMode="auto">
          <a:xfrm rot="159699">
            <a:off x="6318250" y="4283075"/>
            <a:ext cx="84138" cy="122238"/>
          </a:xfrm>
          <a:custGeom>
            <a:avLst/>
            <a:gdLst>
              <a:gd name="T0" fmla="*/ 0 w 21"/>
              <a:gd name="T1" fmla="*/ 0 h 32"/>
              <a:gd name="T2" fmla="*/ 84138 w 21"/>
              <a:gd name="T3" fmla="*/ 122238 h 32"/>
              <a:gd name="T4" fmla="*/ 0 w 21"/>
              <a:gd name="T5" fmla="*/ 0 h 32"/>
              <a:gd name="T6" fmla="*/ 0 60000 65536"/>
              <a:gd name="T7" fmla="*/ 0 60000 65536"/>
              <a:gd name="T8" fmla="*/ 0 60000 65536"/>
            </a:gdLst>
            <a:ahLst/>
            <a:cxnLst>
              <a:cxn ang="T6">
                <a:pos x="T0" y="T1"/>
              </a:cxn>
              <a:cxn ang="T7">
                <a:pos x="T2" y="T3"/>
              </a:cxn>
              <a:cxn ang="T8">
                <a:pos x="T4" y="T5"/>
              </a:cxn>
            </a:cxnLst>
            <a:rect l="0" t="0" r="r" b="b"/>
            <a:pathLst>
              <a:path w="21" h="32">
                <a:moveTo>
                  <a:pt x="0" y="0"/>
                </a:moveTo>
                <a:cubicBezTo>
                  <a:pt x="7" y="11"/>
                  <a:pt x="21" y="32"/>
                  <a:pt x="21" y="32"/>
                </a:cubicBezTo>
                <a:cubicBezTo>
                  <a:pt x="21" y="32"/>
                  <a:pt x="7" y="11"/>
                  <a:pt x="0" y="0"/>
                </a:cubicBezTo>
                <a:close/>
              </a:path>
            </a:pathLst>
          </a:custGeom>
          <a:solidFill>
            <a:schemeClr val="accent1"/>
          </a:solidFill>
          <a:ln w="44450">
            <a:solidFill>
              <a:srgbClr val="FF9900"/>
            </a:solidFill>
            <a:round/>
            <a:headEnd/>
            <a:tailEnd/>
          </a:ln>
          <a:effectLst/>
          <a:extLs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p>
        </p:txBody>
      </p:sp>
      <p:sp>
        <p:nvSpPr>
          <p:cNvPr id="250885" name="Freeform 5">
            <a:extLst>
              <a:ext uri="{FF2B5EF4-FFF2-40B4-BE49-F238E27FC236}">
                <a16:creationId xmlns="" xmlns:a16="http://schemas.microsoft.com/office/drawing/2014/main" id="{6125C709-281C-48A7-B640-7542D4722018}"/>
              </a:ext>
            </a:extLst>
          </p:cNvPr>
          <p:cNvSpPr>
            <a:spLocks/>
          </p:cNvSpPr>
          <p:nvPr/>
        </p:nvSpPr>
        <p:spPr bwMode="auto">
          <a:xfrm>
            <a:off x="4090988" y="2813050"/>
            <a:ext cx="6330950" cy="3103563"/>
          </a:xfrm>
          <a:custGeom>
            <a:avLst/>
            <a:gdLst>
              <a:gd name="T0" fmla="*/ 563563 w 3988"/>
              <a:gd name="T1" fmla="*/ 0 h 1955"/>
              <a:gd name="T2" fmla="*/ 65088 w 3988"/>
              <a:gd name="T3" fmla="*/ 1023938 h 1955"/>
              <a:gd name="T4" fmla="*/ 176213 w 3988"/>
              <a:gd name="T5" fmla="*/ 1592263 h 1955"/>
              <a:gd name="T6" fmla="*/ 882650 w 3988"/>
              <a:gd name="T7" fmla="*/ 2189163 h 1955"/>
              <a:gd name="T8" fmla="*/ 1477963 w 3988"/>
              <a:gd name="T9" fmla="*/ 3033713 h 1955"/>
              <a:gd name="T10" fmla="*/ 3044825 w 3988"/>
              <a:gd name="T11" fmla="*/ 1773238 h 1955"/>
              <a:gd name="T12" fmla="*/ 3182938 w 3988"/>
              <a:gd name="T13" fmla="*/ 1328738 h 1955"/>
              <a:gd name="T14" fmla="*/ 3763963 w 3988"/>
              <a:gd name="T15" fmla="*/ 1550988 h 1955"/>
              <a:gd name="T16" fmla="*/ 3903663 w 3988"/>
              <a:gd name="T17" fmla="*/ 1260475 h 1955"/>
              <a:gd name="T18" fmla="*/ 4789488 w 3988"/>
              <a:gd name="T19" fmla="*/ 969963 h 1955"/>
              <a:gd name="T20" fmla="*/ 5260975 w 3988"/>
              <a:gd name="T21" fmla="*/ 982663 h 1955"/>
              <a:gd name="T22" fmla="*/ 5705475 w 3988"/>
              <a:gd name="T23" fmla="*/ 1243013 h 1955"/>
              <a:gd name="T24" fmla="*/ 5924550 w 3988"/>
              <a:gd name="T25" fmla="*/ 1446213 h 1955"/>
              <a:gd name="T26" fmla="*/ 6145213 w 3988"/>
              <a:gd name="T27" fmla="*/ 1479550 h 1955"/>
              <a:gd name="T28" fmla="*/ 6330950 w 3988"/>
              <a:gd name="T29" fmla="*/ 1462088 h 19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3988" h="1955">
                <a:moveTo>
                  <a:pt x="355" y="0"/>
                </a:moveTo>
                <a:cubicBezTo>
                  <a:pt x="445" y="25"/>
                  <a:pt x="9" y="383"/>
                  <a:pt x="41" y="645"/>
                </a:cubicBezTo>
                <a:cubicBezTo>
                  <a:pt x="0" y="812"/>
                  <a:pt x="25" y="881"/>
                  <a:pt x="111" y="1003"/>
                </a:cubicBezTo>
                <a:cubicBezTo>
                  <a:pt x="197" y="1125"/>
                  <a:pt x="419" y="1228"/>
                  <a:pt x="556" y="1379"/>
                </a:cubicBezTo>
                <a:cubicBezTo>
                  <a:pt x="693" y="1530"/>
                  <a:pt x="704" y="1955"/>
                  <a:pt x="931" y="1911"/>
                </a:cubicBezTo>
                <a:cubicBezTo>
                  <a:pt x="1158" y="1867"/>
                  <a:pt x="1739" y="1296"/>
                  <a:pt x="1918" y="1117"/>
                </a:cubicBezTo>
                <a:cubicBezTo>
                  <a:pt x="1953" y="1113"/>
                  <a:pt x="1970" y="844"/>
                  <a:pt x="2005" y="837"/>
                </a:cubicBezTo>
                <a:cubicBezTo>
                  <a:pt x="2027" y="833"/>
                  <a:pt x="2371" y="977"/>
                  <a:pt x="2371" y="977"/>
                </a:cubicBezTo>
                <a:cubicBezTo>
                  <a:pt x="2467" y="885"/>
                  <a:pt x="2428" y="793"/>
                  <a:pt x="2459" y="794"/>
                </a:cubicBezTo>
                <a:cubicBezTo>
                  <a:pt x="2486" y="807"/>
                  <a:pt x="2990" y="597"/>
                  <a:pt x="3017" y="611"/>
                </a:cubicBezTo>
                <a:cubicBezTo>
                  <a:pt x="3026" y="616"/>
                  <a:pt x="3305" y="614"/>
                  <a:pt x="3314" y="619"/>
                </a:cubicBezTo>
                <a:cubicBezTo>
                  <a:pt x="3324" y="625"/>
                  <a:pt x="3583" y="779"/>
                  <a:pt x="3594" y="783"/>
                </a:cubicBezTo>
                <a:cubicBezTo>
                  <a:pt x="3618" y="820"/>
                  <a:pt x="3688" y="897"/>
                  <a:pt x="3732" y="911"/>
                </a:cubicBezTo>
                <a:cubicBezTo>
                  <a:pt x="3777" y="926"/>
                  <a:pt x="3825" y="922"/>
                  <a:pt x="3871" y="932"/>
                </a:cubicBezTo>
                <a:cubicBezTo>
                  <a:pt x="3910" y="928"/>
                  <a:pt x="3988" y="921"/>
                  <a:pt x="3988" y="921"/>
                </a:cubicBezTo>
              </a:path>
            </a:pathLst>
          </a:custGeom>
          <a:noFill/>
          <a:ln w="41275">
            <a:solidFill>
              <a:srgbClr val="3366FF"/>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p>
        </p:txBody>
      </p:sp>
      <p:sp>
        <p:nvSpPr>
          <p:cNvPr id="250886" name="Freeform 6">
            <a:extLst>
              <a:ext uri="{FF2B5EF4-FFF2-40B4-BE49-F238E27FC236}">
                <a16:creationId xmlns="" xmlns:a16="http://schemas.microsoft.com/office/drawing/2014/main" id="{B2C5A41D-1ECA-4AF0-A0A3-B5AD9A927C54}"/>
              </a:ext>
            </a:extLst>
          </p:cNvPr>
          <p:cNvSpPr>
            <a:spLocks/>
          </p:cNvSpPr>
          <p:nvPr/>
        </p:nvSpPr>
        <p:spPr bwMode="auto">
          <a:xfrm>
            <a:off x="2819400" y="3048000"/>
            <a:ext cx="1800225" cy="3041650"/>
          </a:xfrm>
          <a:custGeom>
            <a:avLst/>
            <a:gdLst>
              <a:gd name="T0" fmla="*/ 1800225 w 1134"/>
              <a:gd name="T1" fmla="*/ 0 h 1916"/>
              <a:gd name="T2" fmla="*/ 1716088 w 1134"/>
              <a:gd name="T3" fmla="*/ 152400 h 1916"/>
              <a:gd name="T4" fmla="*/ 1630363 w 1134"/>
              <a:gd name="T5" fmla="*/ 236538 h 1916"/>
              <a:gd name="T6" fmla="*/ 1462088 w 1134"/>
              <a:gd name="T7" fmla="*/ 828675 h 1916"/>
              <a:gd name="T8" fmla="*/ 1393825 w 1134"/>
              <a:gd name="T9" fmla="*/ 1031875 h 1916"/>
              <a:gd name="T10" fmla="*/ 1325563 w 1134"/>
              <a:gd name="T11" fmla="*/ 1371600 h 1916"/>
              <a:gd name="T12" fmla="*/ 1292225 w 1134"/>
              <a:gd name="T13" fmla="*/ 1422400 h 1916"/>
              <a:gd name="T14" fmla="*/ 1139825 w 1134"/>
              <a:gd name="T15" fmla="*/ 1676400 h 1916"/>
              <a:gd name="T16" fmla="*/ 1071563 w 1134"/>
              <a:gd name="T17" fmla="*/ 1811338 h 1916"/>
              <a:gd name="T18" fmla="*/ 1055688 w 1134"/>
              <a:gd name="T19" fmla="*/ 1862138 h 1916"/>
              <a:gd name="T20" fmla="*/ 987425 w 1134"/>
              <a:gd name="T21" fmla="*/ 1930400 h 1916"/>
              <a:gd name="T22" fmla="*/ 903288 w 1134"/>
              <a:gd name="T23" fmla="*/ 2082800 h 1916"/>
              <a:gd name="T24" fmla="*/ 885825 w 1134"/>
              <a:gd name="T25" fmla="*/ 2133600 h 1916"/>
              <a:gd name="T26" fmla="*/ 682625 w 1134"/>
              <a:gd name="T27" fmla="*/ 2352675 h 1916"/>
              <a:gd name="T28" fmla="*/ 598488 w 1134"/>
              <a:gd name="T29" fmla="*/ 2489200 h 1916"/>
              <a:gd name="T30" fmla="*/ 563563 w 1134"/>
              <a:gd name="T31" fmla="*/ 2590800 h 1916"/>
              <a:gd name="T32" fmla="*/ 530225 w 1134"/>
              <a:gd name="T33" fmla="*/ 2641600 h 1916"/>
              <a:gd name="T34" fmla="*/ 479425 w 1134"/>
              <a:gd name="T35" fmla="*/ 2743200 h 1916"/>
              <a:gd name="T36" fmla="*/ 428625 w 1134"/>
              <a:gd name="T37" fmla="*/ 2759075 h 1916"/>
              <a:gd name="T38" fmla="*/ 327025 w 1134"/>
              <a:gd name="T39" fmla="*/ 2878138 h 1916"/>
              <a:gd name="T40" fmla="*/ 207963 w 1134"/>
              <a:gd name="T41" fmla="*/ 2997200 h 1916"/>
              <a:gd name="T42" fmla="*/ 22225 w 1134"/>
              <a:gd name="T43" fmla="*/ 2911475 h 191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0" t="0" r="r" b="b"/>
            <a:pathLst>
              <a:path w="1134" h="1916">
                <a:moveTo>
                  <a:pt x="1134" y="0"/>
                </a:moveTo>
                <a:cubicBezTo>
                  <a:pt x="1124" y="39"/>
                  <a:pt x="1108" y="65"/>
                  <a:pt x="1081" y="96"/>
                </a:cubicBezTo>
                <a:cubicBezTo>
                  <a:pt x="1064" y="115"/>
                  <a:pt x="1027" y="149"/>
                  <a:pt x="1027" y="149"/>
                </a:cubicBezTo>
                <a:cubicBezTo>
                  <a:pt x="988" y="274"/>
                  <a:pt x="994" y="410"/>
                  <a:pt x="921" y="522"/>
                </a:cubicBezTo>
                <a:cubicBezTo>
                  <a:pt x="910" y="567"/>
                  <a:pt x="890" y="605"/>
                  <a:pt x="878" y="650"/>
                </a:cubicBezTo>
                <a:cubicBezTo>
                  <a:pt x="869" y="719"/>
                  <a:pt x="863" y="799"/>
                  <a:pt x="835" y="864"/>
                </a:cubicBezTo>
                <a:cubicBezTo>
                  <a:pt x="830" y="876"/>
                  <a:pt x="819" y="884"/>
                  <a:pt x="814" y="896"/>
                </a:cubicBezTo>
                <a:cubicBezTo>
                  <a:pt x="784" y="965"/>
                  <a:pt x="773" y="1001"/>
                  <a:pt x="718" y="1056"/>
                </a:cubicBezTo>
                <a:cubicBezTo>
                  <a:pt x="694" y="1130"/>
                  <a:pt x="713" y="1104"/>
                  <a:pt x="675" y="1141"/>
                </a:cubicBezTo>
                <a:cubicBezTo>
                  <a:pt x="672" y="1152"/>
                  <a:pt x="671" y="1164"/>
                  <a:pt x="665" y="1173"/>
                </a:cubicBezTo>
                <a:cubicBezTo>
                  <a:pt x="653" y="1190"/>
                  <a:pt x="622" y="1216"/>
                  <a:pt x="622" y="1216"/>
                </a:cubicBezTo>
                <a:cubicBezTo>
                  <a:pt x="603" y="1272"/>
                  <a:pt x="617" y="1239"/>
                  <a:pt x="569" y="1312"/>
                </a:cubicBezTo>
                <a:cubicBezTo>
                  <a:pt x="563" y="1321"/>
                  <a:pt x="563" y="1334"/>
                  <a:pt x="558" y="1344"/>
                </a:cubicBezTo>
                <a:cubicBezTo>
                  <a:pt x="533" y="1393"/>
                  <a:pt x="475" y="1452"/>
                  <a:pt x="430" y="1482"/>
                </a:cubicBezTo>
                <a:cubicBezTo>
                  <a:pt x="417" y="1519"/>
                  <a:pt x="393" y="1533"/>
                  <a:pt x="377" y="1568"/>
                </a:cubicBezTo>
                <a:cubicBezTo>
                  <a:pt x="368" y="1589"/>
                  <a:pt x="367" y="1613"/>
                  <a:pt x="355" y="1632"/>
                </a:cubicBezTo>
                <a:cubicBezTo>
                  <a:pt x="348" y="1643"/>
                  <a:pt x="340" y="1653"/>
                  <a:pt x="334" y="1664"/>
                </a:cubicBezTo>
                <a:cubicBezTo>
                  <a:pt x="322" y="1688"/>
                  <a:pt x="326" y="1709"/>
                  <a:pt x="302" y="1728"/>
                </a:cubicBezTo>
                <a:cubicBezTo>
                  <a:pt x="293" y="1735"/>
                  <a:pt x="281" y="1735"/>
                  <a:pt x="270" y="1738"/>
                </a:cubicBezTo>
                <a:cubicBezTo>
                  <a:pt x="256" y="1779"/>
                  <a:pt x="242" y="1789"/>
                  <a:pt x="206" y="1813"/>
                </a:cubicBezTo>
                <a:cubicBezTo>
                  <a:pt x="177" y="1857"/>
                  <a:pt x="161" y="1844"/>
                  <a:pt x="131" y="1888"/>
                </a:cubicBezTo>
                <a:cubicBezTo>
                  <a:pt x="0" y="1876"/>
                  <a:pt x="14" y="1916"/>
                  <a:pt x="14" y="1834"/>
                </a:cubicBezTo>
              </a:path>
            </a:pathLst>
          </a:custGeom>
          <a:noFill/>
          <a:ln w="41275">
            <a:solidFill>
              <a:srgbClr val="FF00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p>
        </p:txBody>
      </p:sp>
      <p:sp>
        <p:nvSpPr>
          <p:cNvPr id="48136" name="AutoShape 7">
            <a:extLst>
              <a:ext uri="{FF2B5EF4-FFF2-40B4-BE49-F238E27FC236}">
                <a16:creationId xmlns="" xmlns:a16="http://schemas.microsoft.com/office/drawing/2014/main" id="{6C761EFA-093F-47A9-B021-957CCE7EB910}"/>
              </a:ext>
            </a:extLst>
          </p:cNvPr>
          <p:cNvSpPr>
            <a:spLocks noChangeArrowheads="1"/>
          </p:cNvSpPr>
          <p:nvPr/>
        </p:nvSpPr>
        <p:spPr bwMode="auto">
          <a:xfrm>
            <a:off x="5486400" y="5486400"/>
            <a:ext cx="76200" cy="76200"/>
          </a:xfrm>
          <a:prstGeom prst="octagon">
            <a:avLst>
              <a:gd name="adj" fmla="val 29287"/>
            </a:avLst>
          </a:prstGeom>
          <a:solidFill>
            <a:srgbClr val="FF0000"/>
          </a:solidFill>
          <a:ln w="9525">
            <a:solidFill>
              <a:srgbClr val="FF0000"/>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250888" name="Freeform 8">
            <a:extLst>
              <a:ext uri="{FF2B5EF4-FFF2-40B4-BE49-F238E27FC236}">
                <a16:creationId xmlns="" xmlns:a16="http://schemas.microsoft.com/office/drawing/2014/main" id="{AF53C641-1C1A-43F4-AF15-F3EB51BC5DBD}"/>
              </a:ext>
            </a:extLst>
          </p:cNvPr>
          <p:cNvSpPr>
            <a:spLocks/>
          </p:cNvSpPr>
          <p:nvPr/>
        </p:nvSpPr>
        <p:spPr bwMode="auto">
          <a:xfrm>
            <a:off x="2424113" y="2593975"/>
            <a:ext cx="2206625" cy="369888"/>
          </a:xfrm>
          <a:custGeom>
            <a:avLst/>
            <a:gdLst>
              <a:gd name="T0" fmla="*/ 2206625 w 1390"/>
              <a:gd name="T1" fmla="*/ 352425 h 383"/>
              <a:gd name="T2" fmla="*/ 1982788 w 1390"/>
              <a:gd name="T3" fmla="*/ 393700 h 383"/>
              <a:gd name="T4" fmla="*/ 1920875 w 1390"/>
              <a:gd name="T5" fmla="*/ 436562 h 383"/>
              <a:gd name="T6" fmla="*/ 1676400 w 1390"/>
              <a:gd name="T7" fmla="*/ 477837 h 383"/>
              <a:gd name="T8" fmla="*/ 1336675 w 1390"/>
              <a:gd name="T9" fmla="*/ 563562 h 383"/>
              <a:gd name="T10" fmla="*/ 830263 w 1390"/>
              <a:gd name="T11" fmla="*/ 563562 h 383"/>
              <a:gd name="T12" fmla="*/ 265113 w 1390"/>
              <a:gd name="T13" fmla="*/ 330200 h 383"/>
              <a:gd name="T14" fmla="*/ 163513 w 1390"/>
              <a:gd name="T15" fmla="*/ 436562 h 383"/>
              <a:gd name="T16" fmla="*/ 101600 w 1390"/>
              <a:gd name="T17" fmla="*/ 455612 h 383"/>
              <a:gd name="T18" fmla="*/ 0 w 1390"/>
              <a:gd name="T19" fmla="*/ 155575 h 38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390" h="383">
                <a:moveTo>
                  <a:pt x="1390" y="222"/>
                </a:moveTo>
                <a:cubicBezTo>
                  <a:pt x="1367" y="225"/>
                  <a:pt x="1284" y="229"/>
                  <a:pt x="1249" y="248"/>
                </a:cubicBezTo>
                <a:cubicBezTo>
                  <a:pt x="1234" y="255"/>
                  <a:pt x="1225" y="269"/>
                  <a:pt x="1210" y="275"/>
                </a:cubicBezTo>
                <a:cubicBezTo>
                  <a:pt x="1193" y="281"/>
                  <a:pt x="1059" y="301"/>
                  <a:pt x="1056" y="301"/>
                </a:cubicBezTo>
                <a:cubicBezTo>
                  <a:pt x="829" y="292"/>
                  <a:pt x="1068" y="383"/>
                  <a:pt x="842" y="355"/>
                </a:cubicBezTo>
                <a:cubicBezTo>
                  <a:pt x="800" y="350"/>
                  <a:pt x="564" y="369"/>
                  <a:pt x="523" y="355"/>
                </a:cubicBezTo>
                <a:cubicBezTo>
                  <a:pt x="489" y="359"/>
                  <a:pt x="198" y="193"/>
                  <a:pt x="167" y="208"/>
                </a:cubicBezTo>
                <a:cubicBezTo>
                  <a:pt x="139" y="222"/>
                  <a:pt x="132" y="265"/>
                  <a:pt x="103" y="275"/>
                </a:cubicBezTo>
                <a:cubicBezTo>
                  <a:pt x="90" y="279"/>
                  <a:pt x="78" y="284"/>
                  <a:pt x="64" y="287"/>
                </a:cubicBezTo>
                <a:cubicBezTo>
                  <a:pt x="45" y="367"/>
                  <a:pt x="0" y="0"/>
                  <a:pt x="0" y="98"/>
                </a:cubicBezTo>
              </a:path>
            </a:pathLst>
          </a:custGeom>
          <a:noFill/>
          <a:ln w="38100" cap="flat" cmpd="sng">
            <a:solidFill>
              <a:srgbClr val="FFFF00"/>
            </a:solidFill>
            <a:prstDash val="solid"/>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5921" dir="2700000" algn="ctr" rotWithShape="0">
                    <a:schemeClr val="bg2"/>
                  </a:outerShdw>
                </a:effectLst>
              </a14:hiddenEffects>
            </a:ext>
          </a:extLst>
        </p:spPr>
        <p:txBody>
          <a:bodyPr anchor="ctr">
            <a:spAutoFit/>
          </a:bodyPr>
          <a:lstStyle/>
          <a:p>
            <a:pPr eaLnBrk="1" hangingPunct="1">
              <a:defRPr/>
            </a:pPr>
            <a:endParaRPr lang="zh-CN" altLang="en-US"/>
          </a:p>
        </p:txBody>
      </p:sp>
      <p:sp>
        <p:nvSpPr>
          <p:cNvPr id="48138" name="Rectangle 9">
            <a:extLst>
              <a:ext uri="{FF2B5EF4-FFF2-40B4-BE49-F238E27FC236}">
                <a16:creationId xmlns="" xmlns:a16="http://schemas.microsoft.com/office/drawing/2014/main" id="{886BFAD6-9735-4C99-9AA5-DA2C19F6ADCC}"/>
              </a:ext>
            </a:extLst>
          </p:cNvPr>
          <p:cNvSpPr>
            <a:spLocks noChangeArrowheads="1"/>
          </p:cNvSpPr>
          <p:nvPr/>
        </p:nvSpPr>
        <p:spPr bwMode="auto">
          <a:xfrm>
            <a:off x="7467600" y="4349750"/>
            <a:ext cx="184150"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48139" name="Text Box 10">
            <a:extLst>
              <a:ext uri="{FF2B5EF4-FFF2-40B4-BE49-F238E27FC236}">
                <a16:creationId xmlns="" xmlns:a16="http://schemas.microsoft.com/office/drawing/2014/main" id="{3F68649C-84CD-47F5-8E1A-ECEBF7B69E3B}"/>
              </a:ext>
            </a:extLst>
          </p:cNvPr>
          <p:cNvSpPr txBox="1">
            <a:spLocks noChangeArrowheads="1"/>
          </p:cNvSpPr>
          <p:nvPr/>
        </p:nvSpPr>
        <p:spPr bwMode="auto">
          <a:xfrm>
            <a:off x="5232400" y="5661025"/>
            <a:ext cx="121920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lang="zh-CN" altLang="en-US" sz="2400" b="1">
                <a:solidFill>
                  <a:srgbClr val="FF3F3F"/>
                </a:solidFill>
                <a:latin typeface="Times New Roman" panose="02020603050405020304" pitchFamily="18" charset="0"/>
              </a:rPr>
              <a:t>好望角</a:t>
            </a:r>
            <a:endParaRPr lang="zh-CN" altLang="en-US" b="1">
              <a:solidFill>
                <a:srgbClr val="FF3F3F"/>
              </a:solidFill>
              <a:latin typeface="Times New Roman" panose="02020603050405020304" pitchFamily="18" charset="0"/>
            </a:endParaRPr>
          </a:p>
        </p:txBody>
      </p:sp>
      <p:sp>
        <p:nvSpPr>
          <p:cNvPr id="51212" name="Text Box 11">
            <a:extLst>
              <a:ext uri="{FF2B5EF4-FFF2-40B4-BE49-F238E27FC236}">
                <a16:creationId xmlns="" xmlns:a16="http://schemas.microsoft.com/office/drawing/2014/main" id="{051358E8-BC1B-43D8-A4EB-E747F1779E6B}"/>
              </a:ext>
            </a:extLst>
          </p:cNvPr>
          <p:cNvSpPr txBox="1">
            <a:spLocks noChangeArrowheads="1"/>
          </p:cNvSpPr>
          <p:nvPr/>
        </p:nvSpPr>
        <p:spPr bwMode="auto">
          <a:xfrm>
            <a:off x="7905750" y="11113"/>
            <a:ext cx="2762250" cy="523875"/>
          </a:xfrm>
          <a:prstGeom prst="rect">
            <a:avLst/>
          </a:prstGeom>
          <a:solidFill>
            <a:schemeClr val="hlink"/>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defRPr/>
            </a:pPr>
            <a:r>
              <a:rPr lang="zh-CN" altLang="en-US" sz="2800" b="1">
                <a:solidFill>
                  <a:schemeClr val="bg1"/>
                </a:solidFill>
                <a:latin typeface="Times New Roman" panose="02020603050405020304" pitchFamily="18" charset="0"/>
                <a:ea typeface="幼圆" panose="02010509060101010101" pitchFamily="49" charset="-122"/>
                <a:hlinkClick r:id="rId3" action="ppaction://hlinksldjump"/>
              </a:rPr>
              <a:t>新</a:t>
            </a:r>
            <a:r>
              <a:rPr lang="zh-CN" altLang="en-US" sz="2800" b="1">
                <a:solidFill>
                  <a:srgbClr val="0070C0"/>
                </a:solidFill>
                <a:latin typeface="Times New Roman" panose="02020603050405020304" pitchFamily="18" charset="0"/>
                <a:ea typeface="幼圆" panose="02010509060101010101" pitchFamily="49" charset="-122"/>
                <a:hlinkClick r:id="rId3" action="ppaction://hlinksldjump"/>
              </a:rPr>
              <a:t>航路的开辟</a:t>
            </a:r>
            <a:endParaRPr lang="zh-CN" altLang="en-US" sz="2800" b="1">
              <a:solidFill>
                <a:srgbClr val="0070C0"/>
              </a:solidFill>
              <a:latin typeface="Times New Roman" panose="02020603050405020304" pitchFamily="18" charset="0"/>
              <a:ea typeface="幼圆" panose="02010509060101010101" pitchFamily="49" charset="-122"/>
            </a:endParaRPr>
          </a:p>
        </p:txBody>
      </p:sp>
      <p:sp>
        <p:nvSpPr>
          <p:cNvPr id="48141" name="Text Box 12">
            <a:extLst>
              <a:ext uri="{FF2B5EF4-FFF2-40B4-BE49-F238E27FC236}">
                <a16:creationId xmlns="" xmlns:a16="http://schemas.microsoft.com/office/drawing/2014/main" id="{902CD717-B53C-417C-BF97-88DBF8ABFC6E}"/>
              </a:ext>
            </a:extLst>
          </p:cNvPr>
          <p:cNvSpPr txBox="1">
            <a:spLocks noChangeArrowheads="1"/>
          </p:cNvSpPr>
          <p:nvPr/>
        </p:nvSpPr>
        <p:spPr bwMode="auto">
          <a:xfrm>
            <a:off x="1774825" y="5589588"/>
            <a:ext cx="2089150"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0" lang="en-US" altLang="zh-CN" sz="2400" b="1">
                <a:solidFill>
                  <a:srgbClr val="FF3300"/>
                </a:solidFill>
                <a:latin typeface="黑体" panose="02010609060101010101" pitchFamily="49" charset="-122"/>
                <a:ea typeface="黑体" panose="02010609060101010101" pitchFamily="49" charset="-122"/>
              </a:rPr>
              <a:t>1492</a:t>
            </a:r>
            <a:r>
              <a:rPr kumimoji="0" lang="zh-CN" altLang="en-US" sz="2400" b="1">
                <a:solidFill>
                  <a:srgbClr val="FF3300"/>
                </a:solidFill>
                <a:latin typeface="黑体" panose="02010609060101010101" pitchFamily="49" charset="-122"/>
                <a:ea typeface="黑体" panose="02010609060101010101" pitchFamily="49" charset="-122"/>
              </a:rPr>
              <a:t>年哥伦布发现新大陆</a:t>
            </a:r>
          </a:p>
        </p:txBody>
      </p:sp>
      <p:sp>
        <p:nvSpPr>
          <p:cNvPr id="48142" name="Text Box 13">
            <a:extLst>
              <a:ext uri="{FF2B5EF4-FFF2-40B4-BE49-F238E27FC236}">
                <a16:creationId xmlns="" xmlns:a16="http://schemas.microsoft.com/office/drawing/2014/main" id="{8F215186-F4C2-475F-82C5-FF49033BA300}"/>
              </a:ext>
            </a:extLst>
          </p:cNvPr>
          <p:cNvSpPr txBox="1">
            <a:spLocks noChangeArrowheads="1"/>
          </p:cNvSpPr>
          <p:nvPr/>
        </p:nvSpPr>
        <p:spPr bwMode="auto">
          <a:xfrm>
            <a:off x="1703388" y="2133600"/>
            <a:ext cx="2592387"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0" lang="zh-CN" altLang="en-US" sz="2400" b="1">
                <a:solidFill>
                  <a:srgbClr val="FF3300"/>
                </a:solidFill>
                <a:latin typeface="黑体" panose="02010609060101010101" pitchFamily="49" charset="-122"/>
                <a:ea typeface="黑体" panose="02010609060101010101" pitchFamily="49" charset="-122"/>
              </a:rPr>
              <a:t>发现美洲金银矿</a:t>
            </a:r>
          </a:p>
        </p:txBody>
      </p:sp>
      <p:sp>
        <p:nvSpPr>
          <p:cNvPr id="48143" name="Text Box 14">
            <a:extLst>
              <a:ext uri="{FF2B5EF4-FFF2-40B4-BE49-F238E27FC236}">
                <a16:creationId xmlns="" xmlns:a16="http://schemas.microsoft.com/office/drawing/2014/main" id="{53F32295-64FE-4F09-82B8-584B81A9B0F2}"/>
              </a:ext>
            </a:extLst>
          </p:cNvPr>
          <p:cNvSpPr txBox="1">
            <a:spLocks noChangeArrowheads="1"/>
          </p:cNvSpPr>
          <p:nvPr/>
        </p:nvSpPr>
        <p:spPr bwMode="auto">
          <a:xfrm>
            <a:off x="6383338" y="3213100"/>
            <a:ext cx="2089150" cy="830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0" lang="en-US" altLang="zh-CN" sz="2400" b="1">
                <a:solidFill>
                  <a:srgbClr val="FF3300"/>
                </a:solidFill>
                <a:latin typeface="黑体" panose="02010609060101010101" pitchFamily="49" charset="-122"/>
                <a:ea typeface="黑体" panose="02010609060101010101" pitchFamily="49" charset="-122"/>
              </a:rPr>
              <a:t>1498</a:t>
            </a:r>
            <a:r>
              <a:rPr kumimoji="0" lang="zh-CN" altLang="en-US" sz="2400" b="1">
                <a:solidFill>
                  <a:srgbClr val="FF3300"/>
                </a:solidFill>
                <a:latin typeface="黑体" panose="02010609060101010101" pitchFamily="49" charset="-122"/>
                <a:ea typeface="黑体" panose="02010609060101010101" pitchFamily="49" charset="-122"/>
              </a:rPr>
              <a:t>年达伽马发现印度航线</a:t>
            </a:r>
          </a:p>
        </p:txBody>
      </p:sp>
      <p:sp>
        <p:nvSpPr>
          <p:cNvPr id="48144" name="Text Box 15">
            <a:extLst>
              <a:ext uri="{FF2B5EF4-FFF2-40B4-BE49-F238E27FC236}">
                <a16:creationId xmlns="" xmlns:a16="http://schemas.microsoft.com/office/drawing/2014/main" id="{2A64E7AD-209B-407B-80D0-ABCCD4BFC53A}"/>
              </a:ext>
            </a:extLst>
          </p:cNvPr>
          <p:cNvSpPr txBox="1">
            <a:spLocks noChangeArrowheads="1"/>
          </p:cNvSpPr>
          <p:nvPr/>
        </p:nvSpPr>
        <p:spPr bwMode="auto">
          <a:xfrm>
            <a:off x="8328025" y="4437063"/>
            <a:ext cx="2089150" cy="8302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0" lang="en-US" altLang="zh-CN" sz="2400" b="1">
                <a:solidFill>
                  <a:srgbClr val="FF3300"/>
                </a:solidFill>
                <a:latin typeface="黑体" panose="02010609060101010101" pitchFamily="49" charset="-122"/>
                <a:ea typeface="黑体" panose="02010609060101010101" pitchFamily="49" charset="-122"/>
              </a:rPr>
              <a:t>1519</a:t>
            </a:r>
            <a:r>
              <a:rPr kumimoji="0" lang="zh-CN" altLang="en-US" sz="2400" b="1">
                <a:solidFill>
                  <a:srgbClr val="FF3300"/>
                </a:solidFill>
                <a:latin typeface="黑体" panose="02010609060101010101" pitchFamily="49" charset="-122"/>
                <a:ea typeface="黑体" panose="02010609060101010101" pitchFamily="49" charset="-122"/>
              </a:rPr>
              <a:t>－</a:t>
            </a:r>
            <a:r>
              <a:rPr kumimoji="0" lang="en-US" altLang="zh-CN" sz="2400" b="1">
                <a:solidFill>
                  <a:srgbClr val="FF3300"/>
                </a:solidFill>
                <a:latin typeface="黑体" panose="02010609060101010101" pitchFamily="49" charset="-122"/>
                <a:ea typeface="黑体" panose="02010609060101010101" pitchFamily="49" charset="-122"/>
              </a:rPr>
              <a:t>1522</a:t>
            </a:r>
            <a:r>
              <a:rPr kumimoji="0" lang="zh-CN" altLang="en-US" sz="2400" b="1">
                <a:solidFill>
                  <a:srgbClr val="FF3300"/>
                </a:solidFill>
                <a:latin typeface="黑体" panose="02010609060101010101" pitchFamily="49" charset="-122"/>
                <a:ea typeface="黑体" panose="02010609060101010101" pitchFamily="49" charset="-122"/>
              </a:rPr>
              <a:t>麦哲伦环绕世界</a:t>
            </a:r>
          </a:p>
        </p:txBody>
      </p:sp>
      <p:sp>
        <p:nvSpPr>
          <p:cNvPr id="250896" name="Freeform 16">
            <a:extLst>
              <a:ext uri="{FF2B5EF4-FFF2-40B4-BE49-F238E27FC236}">
                <a16:creationId xmlns="" xmlns:a16="http://schemas.microsoft.com/office/drawing/2014/main" id="{A23E9448-BBBC-4137-B486-71804179A2E9}"/>
              </a:ext>
            </a:extLst>
          </p:cNvPr>
          <p:cNvSpPr>
            <a:spLocks/>
          </p:cNvSpPr>
          <p:nvPr/>
        </p:nvSpPr>
        <p:spPr bwMode="auto">
          <a:xfrm>
            <a:off x="4246563" y="3001963"/>
            <a:ext cx="2609850" cy="2755900"/>
          </a:xfrm>
          <a:custGeom>
            <a:avLst/>
            <a:gdLst>
              <a:gd name="T0" fmla="*/ 442913 w 1644"/>
              <a:gd name="T1" fmla="*/ 7938 h 1736"/>
              <a:gd name="T2" fmla="*/ 203200 w 1644"/>
              <a:gd name="T3" fmla="*/ 1316038 h 1736"/>
              <a:gd name="T4" fmla="*/ 625475 w 1644"/>
              <a:gd name="T5" fmla="*/ 1836738 h 1736"/>
              <a:gd name="T6" fmla="*/ 1146175 w 1644"/>
              <a:gd name="T7" fmla="*/ 2738438 h 1736"/>
              <a:gd name="T8" fmla="*/ 1385888 w 1644"/>
              <a:gd name="T9" fmla="*/ 2709863 h 1736"/>
              <a:gd name="T10" fmla="*/ 1922463 w 1644"/>
              <a:gd name="T11" fmla="*/ 2355850 h 1736"/>
              <a:gd name="T12" fmla="*/ 2030413 w 1644"/>
              <a:gd name="T13" fmla="*/ 1844675 h 1736"/>
              <a:gd name="T14" fmla="*/ 2090738 w 1644"/>
              <a:gd name="T15" fmla="*/ 1657350 h 1736"/>
              <a:gd name="T16" fmla="*/ 2609850 w 1644"/>
              <a:gd name="T17" fmla="*/ 600075 h 173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1644" h="1736">
                <a:moveTo>
                  <a:pt x="279" y="5"/>
                </a:moveTo>
                <a:cubicBezTo>
                  <a:pt x="411" y="0"/>
                  <a:pt x="0" y="810"/>
                  <a:pt x="128" y="829"/>
                </a:cubicBezTo>
                <a:cubicBezTo>
                  <a:pt x="188" y="848"/>
                  <a:pt x="318" y="1182"/>
                  <a:pt x="394" y="1157"/>
                </a:cubicBezTo>
                <a:cubicBezTo>
                  <a:pt x="405" y="1153"/>
                  <a:pt x="716" y="1736"/>
                  <a:pt x="722" y="1725"/>
                </a:cubicBezTo>
                <a:cubicBezTo>
                  <a:pt x="729" y="1712"/>
                  <a:pt x="867" y="1720"/>
                  <a:pt x="873" y="1707"/>
                </a:cubicBezTo>
                <a:cubicBezTo>
                  <a:pt x="883" y="1683"/>
                  <a:pt x="1211" y="1484"/>
                  <a:pt x="1211" y="1484"/>
                </a:cubicBezTo>
                <a:cubicBezTo>
                  <a:pt x="1231" y="1376"/>
                  <a:pt x="1259" y="1271"/>
                  <a:pt x="1279" y="1162"/>
                </a:cubicBezTo>
                <a:cubicBezTo>
                  <a:pt x="1287" y="1121"/>
                  <a:pt x="1315" y="1085"/>
                  <a:pt x="1317" y="1044"/>
                </a:cubicBezTo>
                <a:cubicBezTo>
                  <a:pt x="1320" y="971"/>
                  <a:pt x="1640" y="450"/>
                  <a:pt x="1644" y="378"/>
                </a:cubicBezTo>
              </a:path>
            </a:pathLst>
          </a:custGeom>
          <a:noFill/>
          <a:ln w="44450">
            <a:solidFill>
              <a:srgbClr val="FF9900"/>
            </a:solidFill>
            <a:round/>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7"/>
                    </a:schemeClr>
                  </a:outerShdw>
                </a:effectLst>
              </a14:hiddenEffects>
            </a:ext>
          </a:extLst>
        </p:spPr>
        <p:txBody>
          <a:bodyPr wrap="none" anchor="ctr"/>
          <a:lstStyle/>
          <a:p>
            <a:pPr eaLnBrk="1" hangingPunct="1">
              <a:defRPr/>
            </a:pPr>
            <a:endParaRPr lang="zh-CN" altLang="en-US"/>
          </a:p>
        </p:txBody>
      </p:sp>
    </p:spTree>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编号占位符 5">
            <a:extLst>
              <a:ext uri="{FF2B5EF4-FFF2-40B4-BE49-F238E27FC236}">
                <a16:creationId xmlns="" xmlns:a16="http://schemas.microsoft.com/office/drawing/2014/main" id="{C12D30EE-76F0-4D08-B1BA-057F5AE2420F}"/>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7CE9EC7A-9861-40F1-8EE7-78C4ABB84113}" type="slidenum">
              <a:rPr kumimoji="0" lang="en-US" altLang="zh-CN" sz="1400" smtClean="0"/>
              <a:pPr>
                <a:spcBef>
                  <a:spcPct val="0"/>
                </a:spcBef>
                <a:buClrTx/>
                <a:buSzTx/>
                <a:buFontTx/>
                <a:buNone/>
              </a:pPr>
              <a:t>46</a:t>
            </a:fld>
            <a:endParaRPr kumimoji="0" lang="en-US" altLang="zh-CN" sz="1400"/>
          </a:p>
        </p:txBody>
      </p:sp>
      <p:sp>
        <p:nvSpPr>
          <p:cNvPr id="49155" name="Rectangle 2">
            <a:extLst>
              <a:ext uri="{FF2B5EF4-FFF2-40B4-BE49-F238E27FC236}">
                <a16:creationId xmlns="" xmlns:a16="http://schemas.microsoft.com/office/drawing/2014/main" id="{7057DD0E-2646-41B4-9C71-E6AF01544B4B}"/>
              </a:ext>
            </a:extLst>
          </p:cNvPr>
          <p:cNvSpPr>
            <a:spLocks noGrp="1" noRot="1" noChangeArrowheads="1"/>
          </p:cNvSpPr>
          <p:nvPr>
            <p:ph type="title"/>
          </p:nvPr>
        </p:nvSpPr>
        <p:spPr>
          <a:xfrm>
            <a:off x="3575050" y="260350"/>
            <a:ext cx="4464050" cy="1512888"/>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二、主要信条</a:t>
            </a:r>
          </a:p>
        </p:txBody>
      </p:sp>
      <p:sp>
        <p:nvSpPr>
          <p:cNvPr id="74755" name="Rectangle 3">
            <a:extLst>
              <a:ext uri="{FF2B5EF4-FFF2-40B4-BE49-F238E27FC236}">
                <a16:creationId xmlns="" xmlns:a16="http://schemas.microsoft.com/office/drawing/2014/main" id="{A4E84CCB-286F-4710-A17D-06E0D3BC74D9}"/>
              </a:ext>
            </a:extLst>
          </p:cNvPr>
          <p:cNvSpPr>
            <a:spLocks noGrp="1" noRot="1" noChangeArrowheads="1"/>
          </p:cNvSpPr>
          <p:nvPr>
            <p:ph type="body" idx="1"/>
          </p:nvPr>
        </p:nvSpPr>
        <p:spPr>
          <a:xfrm>
            <a:off x="3144838" y="2420938"/>
            <a:ext cx="5616575" cy="2663825"/>
          </a:xfrm>
        </p:spPr>
        <p:txBody>
          <a:bodyPr/>
          <a:lstStyle/>
          <a:p>
            <a:pPr eaLnBrk="1" hangingPunct="1">
              <a:buFont typeface="Wingdings" panose="05000000000000000000" pitchFamily="2" charset="2"/>
              <a:buNone/>
            </a:pPr>
            <a:r>
              <a:rPr kumimoji="0" lang="en-US" altLang="zh-CN">
                <a:solidFill>
                  <a:srgbClr val="000000"/>
                </a:solidFill>
                <a:latin typeface="微软雅黑" panose="020B0503020204020204" pitchFamily="34" charset="-122"/>
                <a:ea typeface="微软雅黑" panose="020B0503020204020204" pitchFamily="34" charset="-122"/>
              </a:rPr>
              <a:t>1</a:t>
            </a:r>
            <a:r>
              <a:rPr kumimoji="0" lang="zh-CN" altLang="en-US">
                <a:solidFill>
                  <a:srgbClr val="000000"/>
                </a:solidFill>
                <a:latin typeface="微软雅黑" panose="020B0503020204020204" pitchFamily="34" charset="-122"/>
                <a:ea typeface="微软雅黑" panose="020B0503020204020204" pitchFamily="34" charset="-122"/>
              </a:rPr>
              <a:t>．金银才是真正的财富</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kumimoji="0" lang="en-US" altLang="zh-CN">
                <a:solidFill>
                  <a:srgbClr val="000000"/>
                </a:solidFill>
                <a:latin typeface="微软雅黑" panose="020B0503020204020204" pitchFamily="34" charset="-122"/>
                <a:ea typeface="微软雅黑" panose="020B0503020204020204" pitchFamily="34" charset="-122"/>
              </a:rPr>
              <a:t>2</a:t>
            </a:r>
            <a:r>
              <a:rPr kumimoji="0" lang="zh-CN" altLang="en-US">
                <a:solidFill>
                  <a:srgbClr val="000000"/>
                </a:solidFill>
                <a:latin typeface="微软雅黑" panose="020B0503020204020204" pitchFamily="34" charset="-122"/>
                <a:ea typeface="微软雅黑" panose="020B0503020204020204" pitchFamily="34" charset="-122"/>
              </a:rPr>
              <a:t>．保持贸易顺差</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kumimoji="0" lang="en-US" altLang="zh-CN">
                <a:solidFill>
                  <a:srgbClr val="000000"/>
                </a:solidFill>
                <a:latin typeface="微软雅黑" panose="020B0503020204020204" pitchFamily="34" charset="-122"/>
                <a:ea typeface="微软雅黑" panose="020B0503020204020204" pitchFamily="34" charset="-122"/>
              </a:rPr>
              <a:t>3</a:t>
            </a:r>
            <a:r>
              <a:rPr kumimoji="0" lang="zh-CN" altLang="en-US">
                <a:solidFill>
                  <a:srgbClr val="000000"/>
                </a:solidFill>
                <a:latin typeface="微软雅黑" panose="020B0503020204020204" pitchFamily="34" charset="-122"/>
                <a:ea typeface="微软雅黑" panose="020B0503020204020204" pitchFamily="34" charset="-122"/>
              </a:rPr>
              <a:t>．主张国家干预</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kumimoji="0" lang="en-US" altLang="zh-CN">
                <a:solidFill>
                  <a:srgbClr val="000000"/>
                </a:solidFill>
                <a:latin typeface="微软雅黑" panose="020B0503020204020204" pitchFamily="34" charset="-122"/>
                <a:ea typeface="微软雅黑" panose="020B0503020204020204" pitchFamily="34" charset="-122"/>
              </a:rPr>
              <a:t>4</a:t>
            </a:r>
            <a:r>
              <a:rPr kumimoji="0" lang="zh-CN" altLang="en-US">
                <a:solidFill>
                  <a:srgbClr val="000000"/>
                </a:solidFill>
                <a:latin typeface="微软雅黑" panose="020B0503020204020204" pitchFamily="34" charset="-122"/>
                <a:ea typeface="微软雅黑" panose="020B0503020204020204" pitchFamily="34" charset="-122"/>
              </a:rPr>
              <a:t>．早、晚期的不同之处</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lnSpc>
                <a:spcPct val="80000"/>
              </a:lnSpc>
              <a:buFont typeface="Wingdings" panose="05000000000000000000" pitchFamily="2" charset="2"/>
              <a:buNone/>
            </a:pPr>
            <a:endParaRPr kumimoji="0" lang="zh-CN" altLang="en-US" b="1">
              <a:solidFill>
                <a:srgbClr val="000000"/>
              </a:solidFill>
              <a:latin typeface="华文中宋" panose="02010600040101010101" pitchFamily="2" charset="-122"/>
              <a:ea typeface="华文中宋"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4755">
                                            <p:txEl>
                                              <p:pRg st="0" end="0"/>
                                            </p:txEl>
                                          </p:spTgt>
                                        </p:tgtEl>
                                        <p:attrNameLst>
                                          <p:attrName>style.visibility</p:attrName>
                                        </p:attrNameLst>
                                      </p:cBhvr>
                                      <p:to>
                                        <p:strVal val="visible"/>
                                      </p:to>
                                    </p:set>
                                    <p:anim calcmode="lin" valueType="num">
                                      <p:cBhvr additive="base">
                                        <p:cTn id="7" dur="3000" fill="hold"/>
                                        <p:tgtEl>
                                          <p:spTgt spid="74755">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747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4755">
                                            <p:txEl>
                                              <p:pRg st="1" end="1"/>
                                            </p:txEl>
                                          </p:spTgt>
                                        </p:tgtEl>
                                        <p:attrNameLst>
                                          <p:attrName>style.visibility</p:attrName>
                                        </p:attrNameLst>
                                      </p:cBhvr>
                                      <p:to>
                                        <p:strVal val="visible"/>
                                      </p:to>
                                    </p:set>
                                    <p:anim calcmode="lin" valueType="num">
                                      <p:cBhvr additive="base">
                                        <p:cTn id="13" dur="3000" fill="hold"/>
                                        <p:tgtEl>
                                          <p:spTgt spid="74755">
                                            <p:txEl>
                                              <p:pRg st="1" end="1"/>
                                            </p:txEl>
                                          </p:spTgt>
                                        </p:tgtEl>
                                        <p:attrNameLst>
                                          <p:attrName>ppt_x</p:attrName>
                                        </p:attrNameLst>
                                      </p:cBhvr>
                                      <p:tavLst>
                                        <p:tav tm="0">
                                          <p:val>
                                            <p:strVal val="#ppt_x"/>
                                          </p:val>
                                        </p:tav>
                                        <p:tav tm="100000">
                                          <p:val>
                                            <p:strVal val="#ppt_x"/>
                                          </p:val>
                                        </p:tav>
                                      </p:tavLst>
                                    </p:anim>
                                    <p:anim calcmode="lin" valueType="num">
                                      <p:cBhvr additive="base">
                                        <p:cTn id="14" dur="3000" fill="hold"/>
                                        <p:tgtEl>
                                          <p:spTgt spid="747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74755">
                                            <p:txEl>
                                              <p:pRg st="2" end="2"/>
                                            </p:txEl>
                                          </p:spTgt>
                                        </p:tgtEl>
                                        <p:attrNameLst>
                                          <p:attrName>style.visibility</p:attrName>
                                        </p:attrNameLst>
                                      </p:cBhvr>
                                      <p:to>
                                        <p:strVal val="visible"/>
                                      </p:to>
                                    </p:set>
                                    <p:anim calcmode="lin" valueType="num">
                                      <p:cBhvr additive="base">
                                        <p:cTn id="19" dur="3000" fill="hold"/>
                                        <p:tgtEl>
                                          <p:spTgt spid="74755">
                                            <p:txEl>
                                              <p:pRg st="2" end="2"/>
                                            </p:txEl>
                                          </p:spTgt>
                                        </p:tgtEl>
                                        <p:attrNameLst>
                                          <p:attrName>ppt_x</p:attrName>
                                        </p:attrNameLst>
                                      </p:cBhvr>
                                      <p:tavLst>
                                        <p:tav tm="0">
                                          <p:val>
                                            <p:strVal val="#ppt_x"/>
                                          </p:val>
                                        </p:tav>
                                        <p:tav tm="100000">
                                          <p:val>
                                            <p:strVal val="#ppt_x"/>
                                          </p:val>
                                        </p:tav>
                                      </p:tavLst>
                                    </p:anim>
                                    <p:anim calcmode="lin" valueType="num">
                                      <p:cBhvr additive="base">
                                        <p:cTn id="20" dur="3000" fill="hold"/>
                                        <p:tgtEl>
                                          <p:spTgt spid="747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4755">
                                            <p:txEl>
                                              <p:pRg st="3" end="3"/>
                                            </p:txEl>
                                          </p:spTgt>
                                        </p:tgtEl>
                                        <p:attrNameLst>
                                          <p:attrName>style.visibility</p:attrName>
                                        </p:attrNameLst>
                                      </p:cBhvr>
                                      <p:to>
                                        <p:strVal val="visible"/>
                                      </p:to>
                                    </p:set>
                                    <p:anim calcmode="lin" valueType="num">
                                      <p:cBhvr additive="base">
                                        <p:cTn id="25" dur="3000" fill="hold"/>
                                        <p:tgtEl>
                                          <p:spTgt spid="74755">
                                            <p:txEl>
                                              <p:pRg st="3" end="3"/>
                                            </p:txEl>
                                          </p:spTgt>
                                        </p:tgtEl>
                                        <p:attrNameLst>
                                          <p:attrName>ppt_x</p:attrName>
                                        </p:attrNameLst>
                                      </p:cBhvr>
                                      <p:tavLst>
                                        <p:tav tm="0">
                                          <p:val>
                                            <p:strVal val="#ppt_x"/>
                                          </p:val>
                                        </p:tav>
                                        <p:tav tm="100000">
                                          <p:val>
                                            <p:strVal val="#ppt_x"/>
                                          </p:val>
                                        </p:tav>
                                      </p:tavLst>
                                    </p:anim>
                                    <p:anim calcmode="lin" valueType="num">
                                      <p:cBhvr additive="base">
                                        <p:cTn id="26" dur="3000" fill="hold"/>
                                        <p:tgtEl>
                                          <p:spTgt spid="7475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55"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编号占位符 5">
            <a:extLst>
              <a:ext uri="{FF2B5EF4-FFF2-40B4-BE49-F238E27FC236}">
                <a16:creationId xmlns="" xmlns:a16="http://schemas.microsoft.com/office/drawing/2014/main" id="{B08494DA-6853-469E-A33E-21DBEC789199}"/>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04287546-27D5-423B-8439-8B807321DE94}" type="slidenum">
              <a:rPr kumimoji="0" lang="en-US" altLang="zh-CN" sz="1400" smtClean="0"/>
              <a:pPr>
                <a:spcBef>
                  <a:spcPct val="0"/>
                </a:spcBef>
                <a:buClrTx/>
                <a:buSzTx/>
                <a:buFontTx/>
                <a:buNone/>
              </a:pPr>
              <a:t>47</a:t>
            </a:fld>
            <a:endParaRPr kumimoji="0" lang="en-US" altLang="zh-CN" sz="1400"/>
          </a:p>
        </p:txBody>
      </p:sp>
      <p:sp>
        <p:nvSpPr>
          <p:cNvPr id="51203" name="Rectangle 2">
            <a:extLst>
              <a:ext uri="{FF2B5EF4-FFF2-40B4-BE49-F238E27FC236}">
                <a16:creationId xmlns="" xmlns:a16="http://schemas.microsoft.com/office/drawing/2014/main" id="{94E72B4A-7A0F-489D-9F20-EB3476227B11}"/>
              </a:ext>
            </a:extLst>
          </p:cNvPr>
          <p:cNvSpPr>
            <a:spLocks noGrp="1" noRot="1" noChangeArrowheads="1"/>
          </p:cNvSpPr>
          <p:nvPr>
            <p:ph type="title"/>
          </p:nvPr>
        </p:nvSpPr>
        <p:spPr>
          <a:xfrm>
            <a:off x="-1249363" y="217488"/>
            <a:ext cx="7993063" cy="1223962"/>
          </a:xfrm>
        </p:spPr>
        <p:txBody>
          <a:bodyPr/>
          <a:lstStyle/>
          <a:p>
            <a:pPr eaLnBrk="1" hangingPunct="1"/>
            <a:r>
              <a:rPr kumimoji="0" lang="en-US" altLang="zh-CN" sz="4000" b="1">
                <a:solidFill>
                  <a:srgbClr val="000000"/>
                </a:solidFill>
                <a:ea typeface="华文中宋" panose="02010600040101010101" pitchFamily="2" charset="-122"/>
              </a:rPr>
              <a:t>             </a:t>
            </a:r>
            <a:r>
              <a:rPr kumimoji="0" lang="zh-CN" altLang="en-US" sz="4000" b="1">
                <a:solidFill>
                  <a:srgbClr val="000000"/>
                </a:solidFill>
                <a:latin typeface="华文中宋" panose="02010600040101010101" pitchFamily="2" charset="-122"/>
                <a:ea typeface="华文中宋" panose="02010600040101010101" pitchFamily="2" charset="-122"/>
              </a:rPr>
              <a:t>第二节</a:t>
            </a:r>
            <a:r>
              <a:rPr kumimoji="0" lang="en-US" altLang="zh-CN" sz="4000" b="1">
                <a:solidFill>
                  <a:srgbClr val="000000"/>
                </a:solidFill>
                <a:latin typeface="华文中宋" panose="02010600040101010101" pitchFamily="2" charset="-122"/>
                <a:ea typeface="华文中宋" panose="02010600040101010101" pitchFamily="2" charset="-122"/>
              </a:rPr>
              <a:t>  </a:t>
            </a:r>
            <a:r>
              <a:rPr kumimoji="0" lang="zh-CN" altLang="en-US" sz="4000" b="1">
                <a:solidFill>
                  <a:srgbClr val="000000"/>
                </a:solidFill>
                <a:latin typeface="华文中宋" panose="02010600040101010101" pitchFamily="2" charset="-122"/>
                <a:ea typeface="华文中宋" panose="02010600040101010101" pitchFamily="2" charset="-122"/>
              </a:rPr>
              <a:t>重要人物思想</a:t>
            </a:r>
          </a:p>
        </p:txBody>
      </p:sp>
      <p:sp>
        <p:nvSpPr>
          <p:cNvPr id="107523" name="Rectangle 3">
            <a:extLst>
              <a:ext uri="{FF2B5EF4-FFF2-40B4-BE49-F238E27FC236}">
                <a16:creationId xmlns="" xmlns:a16="http://schemas.microsoft.com/office/drawing/2014/main" id="{72BAC4FB-FCB2-4904-B6EB-0CBAB9C651BD}"/>
              </a:ext>
            </a:extLst>
          </p:cNvPr>
          <p:cNvSpPr>
            <a:spLocks noGrp="1" noRot="1" noChangeArrowheads="1"/>
          </p:cNvSpPr>
          <p:nvPr>
            <p:ph type="body" idx="1"/>
          </p:nvPr>
        </p:nvSpPr>
        <p:spPr>
          <a:xfrm>
            <a:off x="-77788" y="2176463"/>
            <a:ext cx="12792076" cy="4365625"/>
          </a:xfrm>
        </p:spPr>
        <p:txBody>
          <a:bodyPr/>
          <a:lstStyle/>
          <a:p>
            <a:pPr eaLnBrk="1" hangingPunct="1">
              <a:buFont typeface="Wingdings" panose="05000000000000000000" pitchFamily="2" charset="2"/>
              <a:buNone/>
            </a:pPr>
            <a:r>
              <a:rPr kumimoji="0" lang="en-US" altLang="zh-CN" b="1">
                <a:solidFill>
                  <a:srgbClr val="000000"/>
                </a:solidFill>
                <a:latin typeface="华文中宋" panose="02010600040101010101" pitchFamily="2" charset="-122"/>
                <a:ea typeface="华文中宋" panose="02010600040101010101" pitchFamily="2" charset="-122"/>
              </a:rPr>
              <a:t>      </a:t>
            </a:r>
            <a:r>
              <a:rPr kumimoji="0" lang="en-US" altLang="zh-CN" sz="2800">
                <a:solidFill>
                  <a:srgbClr val="000000"/>
                </a:solidFill>
                <a:latin typeface="微软雅黑" panose="020B0503020204020204" pitchFamily="34" charset="-122"/>
                <a:ea typeface="微软雅黑" panose="020B0503020204020204" pitchFamily="34" charset="-122"/>
              </a:rPr>
              <a:t>1</a:t>
            </a:r>
            <a:r>
              <a:rPr kumimoji="0" lang="zh-CN" altLang="en-US" sz="2800">
                <a:solidFill>
                  <a:srgbClr val="000000"/>
                </a:solidFill>
                <a:latin typeface="微软雅黑" panose="020B0503020204020204" pitchFamily="34" charset="-122"/>
                <a:ea typeface="微软雅黑" panose="020B0503020204020204" pitchFamily="34" charset="-122"/>
              </a:rPr>
              <a:t>．孟克列钦（</a:t>
            </a:r>
            <a:r>
              <a:rPr kumimoji="0" lang="en-US" altLang="zh-CN" sz="2800">
                <a:solidFill>
                  <a:srgbClr val="000000"/>
                </a:solidFill>
                <a:latin typeface="微软雅黑" panose="020B0503020204020204" pitchFamily="34" charset="-122"/>
                <a:ea typeface="微软雅黑" panose="020B0503020204020204" pitchFamily="34" charset="-122"/>
              </a:rPr>
              <a:t>Montchretien</a:t>
            </a:r>
            <a:r>
              <a:rPr kumimoji="0" lang="zh-CN" altLang="en-US" sz="2800">
                <a:solidFill>
                  <a:srgbClr val="000000"/>
                </a:solidFill>
                <a:latin typeface="微软雅黑" panose="020B0503020204020204" pitchFamily="34" charset="-122"/>
                <a:ea typeface="微软雅黑" panose="020B0503020204020204" pitchFamily="34" charset="-122"/>
              </a:rPr>
              <a:t>，</a:t>
            </a:r>
            <a:r>
              <a:rPr kumimoji="0" lang="en-US" altLang="zh-CN" sz="2800">
                <a:solidFill>
                  <a:srgbClr val="000000"/>
                </a:solidFill>
                <a:latin typeface="微软雅黑" panose="020B0503020204020204" pitchFamily="34" charset="-122"/>
                <a:ea typeface="微软雅黑" panose="020B0503020204020204" pitchFamily="34" charset="-122"/>
              </a:rPr>
              <a:t>1575—1621</a:t>
            </a:r>
            <a:r>
              <a:rPr kumimoji="0" lang="zh-CN" altLang="en-US" sz="2800">
                <a:solidFill>
                  <a:srgbClr val="000000"/>
                </a:solidFill>
                <a:latin typeface="微软雅黑" panose="020B0503020204020204" pitchFamily="34" charset="-122"/>
                <a:ea typeface="微软雅黑" panose="020B0503020204020204" pitchFamily="34" charset="-122"/>
              </a:rPr>
              <a:t>）：使科学有了名称</a:t>
            </a:r>
            <a:endParaRPr kumimoji="0" lang="en-US" altLang="zh-CN" sz="2800">
              <a:solidFill>
                <a:srgbClr val="000000"/>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kumimoji="0" lang="en-US" altLang="zh-CN" sz="2800">
                <a:solidFill>
                  <a:srgbClr val="000000"/>
                </a:solidFill>
                <a:latin typeface="微软雅黑" panose="020B0503020204020204" pitchFamily="34" charset="-122"/>
                <a:ea typeface="微软雅黑" panose="020B0503020204020204" pitchFamily="34" charset="-122"/>
              </a:rPr>
              <a:t>       2</a:t>
            </a:r>
            <a:r>
              <a:rPr kumimoji="0" lang="zh-CN" altLang="en-US" sz="2800">
                <a:solidFill>
                  <a:srgbClr val="000000"/>
                </a:solidFill>
                <a:latin typeface="微软雅黑" panose="020B0503020204020204" pitchFamily="34" charset="-122"/>
                <a:ea typeface="微软雅黑" panose="020B0503020204020204" pitchFamily="34" charset="-122"/>
              </a:rPr>
              <a:t>．托马斯</a:t>
            </a:r>
            <a:r>
              <a:rPr kumimoji="0" lang="en-US" altLang="zh-CN" sz="2800">
                <a:solidFill>
                  <a:srgbClr val="000000"/>
                </a:solidFill>
                <a:latin typeface="微软雅黑" panose="020B0503020204020204" pitchFamily="34" charset="-122"/>
                <a:ea typeface="微软雅黑" panose="020B0503020204020204" pitchFamily="34" charset="-122"/>
              </a:rPr>
              <a:t>•</a:t>
            </a:r>
            <a:r>
              <a:rPr kumimoji="0" lang="zh-CN" altLang="en-US" sz="2800">
                <a:solidFill>
                  <a:srgbClr val="000000"/>
                </a:solidFill>
                <a:latin typeface="微软雅黑" panose="020B0503020204020204" pitchFamily="34" charset="-122"/>
                <a:ea typeface="微软雅黑" panose="020B0503020204020204" pitchFamily="34" charset="-122"/>
              </a:rPr>
              <a:t>孟（</a:t>
            </a:r>
            <a:r>
              <a:rPr kumimoji="0" lang="en-US" altLang="zh-CN" sz="2800">
                <a:solidFill>
                  <a:srgbClr val="000000"/>
                </a:solidFill>
                <a:latin typeface="微软雅黑" panose="020B0503020204020204" pitchFamily="34" charset="-122"/>
                <a:ea typeface="微软雅黑" panose="020B0503020204020204" pitchFamily="34" charset="-122"/>
              </a:rPr>
              <a:t>Thomas Mun,1571-1641</a:t>
            </a:r>
            <a:r>
              <a:rPr kumimoji="0" lang="zh-CN" altLang="en-US" sz="2800">
                <a:solidFill>
                  <a:srgbClr val="000000"/>
                </a:solidFill>
                <a:latin typeface="微软雅黑" panose="020B0503020204020204" pitchFamily="34" charset="-122"/>
                <a:ea typeface="微软雅黑" panose="020B0503020204020204" pitchFamily="34" charset="-122"/>
              </a:rPr>
              <a:t>）：全才商人</a:t>
            </a:r>
            <a:endParaRPr kumimoji="0" lang="en-US" altLang="zh-CN" sz="2800">
              <a:solidFill>
                <a:srgbClr val="000000"/>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kumimoji="0" lang="en-US" altLang="zh-CN" sz="2800">
                <a:solidFill>
                  <a:srgbClr val="000000"/>
                </a:solidFill>
                <a:latin typeface="微软雅黑" panose="020B0503020204020204" pitchFamily="34" charset="-122"/>
                <a:ea typeface="微软雅黑" panose="020B0503020204020204" pitchFamily="34" charset="-122"/>
              </a:rPr>
              <a:t>       3</a:t>
            </a:r>
            <a:r>
              <a:rPr kumimoji="0" lang="zh-CN" altLang="en-US" sz="2800">
                <a:solidFill>
                  <a:srgbClr val="000000"/>
                </a:solidFill>
                <a:latin typeface="微软雅黑" panose="020B0503020204020204" pitchFamily="34" charset="-122"/>
                <a:ea typeface="微软雅黑" panose="020B0503020204020204" pitchFamily="34" charset="-122"/>
              </a:rPr>
              <a:t>．柯尔贝尔（</a:t>
            </a:r>
            <a:r>
              <a:rPr kumimoji="0" lang="en-US" altLang="zh-CN" sz="2800">
                <a:solidFill>
                  <a:srgbClr val="000000"/>
                </a:solidFill>
                <a:latin typeface="微软雅黑" panose="020B0503020204020204" pitchFamily="34" charset="-122"/>
                <a:ea typeface="微软雅黑" panose="020B0503020204020204" pitchFamily="34" charset="-122"/>
              </a:rPr>
              <a:t>Colbert,1619-1683</a:t>
            </a:r>
            <a:r>
              <a:rPr kumimoji="0" lang="zh-CN" altLang="en-US" sz="2800">
                <a:solidFill>
                  <a:srgbClr val="000000"/>
                </a:solidFill>
                <a:latin typeface="微软雅黑" panose="020B0503020204020204" pitchFamily="34" charset="-122"/>
                <a:ea typeface="微软雅黑" panose="020B0503020204020204" pitchFamily="34" charset="-122"/>
              </a:rPr>
              <a:t>）</a:t>
            </a:r>
            <a:r>
              <a:rPr kumimoji="0" lang="en-US" altLang="zh-CN" sz="2800">
                <a:solidFill>
                  <a:srgbClr val="000000"/>
                </a:solidFill>
                <a:latin typeface="微软雅黑" panose="020B0503020204020204" pitchFamily="34" charset="-122"/>
                <a:ea typeface="微软雅黑" panose="020B0503020204020204" pitchFamily="34" charset="-122"/>
              </a:rPr>
              <a:t> </a:t>
            </a:r>
            <a:r>
              <a:rPr kumimoji="0" lang="zh-CN" altLang="en-US" sz="2800">
                <a:solidFill>
                  <a:srgbClr val="000000"/>
                </a:solidFill>
                <a:latin typeface="微软雅黑" panose="020B0503020204020204" pitchFamily="34" charset="-122"/>
                <a:ea typeface="微软雅黑" panose="020B0503020204020204" pitchFamily="34" charset="-122"/>
              </a:rPr>
              <a:t>：重商主义的实践家</a:t>
            </a:r>
            <a:endParaRPr kumimoji="0" lang="en-US" altLang="zh-CN" sz="2800">
              <a:solidFill>
                <a:srgbClr val="000000"/>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kumimoji="0" lang="en-US" altLang="zh-CN" sz="2800">
                <a:solidFill>
                  <a:srgbClr val="000000"/>
                </a:solidFill>
                <a:latin typeface="微软雅黑" panose="020B0503020204020204" pitchFamily="34" charset="-122"/>
                <a:ea typeface="微软雅黑" panose="020B0503020204020204" pitchFamily="34" charset="-122"/>
              </a:rPr>
              <a:t>       4. </a:t>
            </a:r>
            <a:r>
              <a:rPr kumimoji="0" lang="en-US" altLang="en-US" sz="2800">
                <a:solidFill>
                  <a:srgbClr val="000000"/>
                </a:solidFill>
                <a:latin typeface="微软雅黑" panose="020B0503020204020204" pitchFamily="34" charset="-122"/>
                <a:ea typeface="微软雅黑" panose="020B0503020204020204" pitchFamily="34" charset="-122"/>
              </a:rPr>
              <a:t>曼德维尔</a:t>
            </a:r>
            <a:r>
              <a:rPr kumimoji="0" lang="zh-CN" altLang="en-US" sz="2800">
                <a:solidFill>
                  <a:srgbClr val="000000"/>
                </a:solidFill>
                <a:latin typeface="微软雅黑" panose="020B0503020204020204" pitchFamily="34" charset="-122"/>
                <a:ea typeface="微软雅黑" panose="020B0503020204020204" pitchFamily="34" charset="-122"/>
              </a:rPr>
              <a:t>（</a:t>
            </a:r>
            <a:r>
              <a:rPr lang="is-IS" altLang="zh-CN" sz="2800">
                <a:solidFill>
                  <a:srgbClr val="000000"/>
                </a:solidFill>
                <a:latin typeface="微软雅黑" panose="020B0503020204020204" pitchFamily="34" charset="-122"/>
                <a:ea typeface="微软雅黑" panose="020B0503020204020204" pitchFamily="34" charset="-122"/>
              </a:rPr>
              <a:t>Bernard Mandeville,1670-1733</a:t>
            </a:r>
            <a:r>
              <a:rPr lang="zh-CN" altLang="is-IS" sz="2800">
                <a:solidFill>
                  <a:srgbClr val="000000"/>
                </a:solidFill>
                <a:latin typeface="微软雅黑" panose="020B0503020204020204" pitchFamily="34" charset="-122"/>
                <a:ea typeface="微软雅黑" panose="020B0503020204020204" pitchFamily="34" charset="-122"/>
              </a:rPr>
              <a:t>）</a:t>
            </a:r>
            <a:r>
              <a:rPr lang="zh-CN" altLang="en-US" sz="2800">
                <a:solidFill>
                  <a:srgbClr val="000000"/>
                </a:solidFill>
                <a:latin typeface="微软雅黑" panose="020B0503020204020204" pitchFamily="34" charset="-122"/>
                <a:ea typeface="微软雅黑" panose="020B0503020204020204" pitchFamily="34" charset="-122"/>
              </a:rPr>
              <a:t>：私人恶德即公众利益</a:t>
            </a:r>
            <a:endParaRPr kumimoji="0" lang="en-US" altLang="zh-CN" sz="2800">
              <a:solidFill>
                <a:srgbClr val="000000"/>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kumimoji="0" lang="en-US" altLang="zh-CN" sz="2800">
                <a:solidFill>
                  <a:srgbClr val="000000"/>
                </a:solidFill>
                <a:latin typeface="微软雅黑" panose="020B0503020204020204" pitchFamily="34" charset="-122"/>
                <a:ea typeface="微软雅黑" panose="020B0503020204020204" pitchFamily="34" charset="-122"/>
              </a:rPr>
              <a:t>       5.</a:t>
            </a:r>
            <a:r>
              <a:rPr kumimoji="0" lang="zh-CN" altLang="en-US" sz="2800">
                <a:solidFill>
                  <a:srgbClr val="000000"/>
                </a:solidFill>
                <a:latin typeface="微软雅黑" panose="020B0503020204020204" pitchFamily="34" charset="-122"/>
                <a:ea typeface="微软雅黑" panose="020B0503020204020204" pitchFamily="34" charset="-122"/>
              </a:rPr>
              <a:t>威廉</a:t>
            </a:r>
            <a:r>
              <a:rPr kumimoji="0" lang="en-US" altLang="zh-CN" sz="2800">
                <a:solidFill>
                  <a:srgbClr val="000000"/>
                </a:solidFill>
                <a:latin typeface="微软雅黑" panose="020B0503020204020204" pitchFamily="34" charset="-122"/>
                <a:ea typeface="微软雅黑" panose="020B0503020204020204" pitchFamily="34" charset="-122"/>
              </a:rPr>
              <a:t>•</a:t>
            </a:r>
            <a:r>
              <a:rPr kumimoji="0" lang="zh-CN" altLang="en-US" sz="2800">
                <a:solidFill>
                  <a:srgbClr val="000000"/>
                </a:solidFill>
                <a:latin typeface="微软雅黑" panose="020B0503020204020204" pitchFamily="34" charset="-122"/>
                <a:ea typeface="微软雅黑" panose="020B0503020204020204" pitchFamily="34" charset="-122"/>
              </a:rPr>
              <a:t>配第</a:t>
            </a:r>
            <a:r>
              <a:rPr kumimoji="0" lang="en-US" altLang="zh-CN" sz="2800">
                <a:solidFill>
                  <a:srgbClr val="000000"/>
                </a:solidFill>
                <a:latin typeface="微软雅黑" panose="020B0503020204020204" pitchFamily="34" charset="-122"/>
                <a:ea typeface="微软雅黑" panose="020B0503020204020204" pitchFamily="34" charset="-122"/>
              </a:rPr>
              <a:t>(William Petty,1623-1687</a:t>
            </a:r>
            <a:r>
              <a:rPr kumimoji="0" lang="zh-CN" altLang="en-US" sz="2800">
                <a:solidFill>
                  <a:srgbClr val="000000"/>
                </a:solidFill>
                <a:latin typeface="微软雅黑" panose="020B0503020204020204" pitchFamily="34" charset="-122"/>
                <a:ea typeface="微软雅黑" panose="020B0503020204020204" pitchFamily="34" charset="-122"/>
              </a:rPr>
              <a:t>）：从水手到资本家</a:t>
            </a:r>
          </a:p>
        </p:txBody>
      </p:sp>
      <p:sp>
        <p:nvSpPr>
          <p:cNvPr id="5" name="矩形 4">
            <a:extLst>
              <a:ext uri="{FF2B5EF4-FFF2-40B4-BE49-F238E27FC236}">
                <a16:creationId xmlns="" xmlns:a16="http://schemas.microsoft.com/office/drawing/2014/main" id="{05E71DC1-AF83-430F-BD9F-D7EEE37B8AE1}"/>
              </a:ext>
            </a:extLst>
          </p:cNvPr>
          <p:cNvSpPr/>
          <p:nvPr/>
        </p:nvSpPr>
        <p:spPr>
          <a:xfrm>
            <a:off x="0" y="482600"/>
            <a:ext cx="982663"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华文细黑"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7523">
                                            <p:txEl>
                                              <p:pRg st="0" end="0"/>
                                            </p:txEl>
                                          </p:spTgt>
                                        </p:tgtEl>
                                        <p:attrNameLst>
                                          <p:attrName>style.visibility</p:attrName>
                                        </p:attrNameLst>
                                      </p:cBhvr>
                                      <p:to>
                                        <p:strVal val="visible"/>
                                      </p:to>
                                    </p:set>
                                    <p:anim calcmode="lin" valueType="num">
                                      <p:cBhvr additive="base">
                                        <p:cTn id="7" dur="3000" fill="hold"/>
                                        <p:tgtEl>
                                          <p:spTgt spid="107523">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1075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7523">
                                            <p:txEl>
                                              <p:pRg st="1" end="1"/>
                                            </p:txEl>
                                          </p:spTgt>
                                        </p:tgtEl>
                                        <p:attrNameLst>
                                          <p:attrName>style.visibility</p:attrName>
                                        </p:attrNameLst>
                                      </p:cBhvr>
                                      <p:to>
                                        <p:strVal val="visible"/>
                                      </p:to>
                                    </p:set>
                                    <p:anim calcmode="lin" valueType="num">
                                      <p:cBhvr additive="base">
                                        <p:cTn id="13" dur="3000" fill="hold"/>
                                        <p:tgtEl>
                                          <p:spTgt spid="107523">
                                            <p:txEl>
                                              <p:pRg st="1" end="1"/>
                                            </p:txEl>
                                          </p:spTgt>
                                        </p:tgtEl>
                                        <p:attrNameLst>
                                          <p:attrName>ppt_x</p:attrName>
                                        </p:attrNameLst>
                                      </p:cBhvr>
                                      <p:tavLst>
                                        <p:tav tm="0">
                                          <p:val>
                                            <p:strVal val="#ppt_x"/>
                                          </p:val>
                                        </p:tav>
                                        <p:tav tm="100000">
                                          <p:val>
                                            <p:strVal val="#ppt_x"/>
                                          </p:val>
                                        </p:tav>
                                      </p:tavLst>
                                    </p:anim>
                                    <p:anim calcmode="lin" valueType="num">
                                      <p:cBhvr additive="base">
                                        <p:cTn id="14" dur="3000" fill="hold"/>
                                        <p:tgtEl>
                                          <p:spTgt spid="1075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7523">
                                            <p:txEl>
                                              <p:pRg st="2" end="2"/>
                                            </p:txEl>
                                          </p:spTgt>
                                        </p:tgtEl>
                                        <p:attrNameLst>
                                          <p:attrName>style.visibility</p:attrName>
                                        </p:attrNameLst>
                                      </p:cBhvr>
                                      <p:to>
                                        <p:strVal val="visible"/>
                                      </p:to>
                                    </p:set>
                                    <p:anim calcmode="lin" valueType="num">
                                      <p:cBhvr additive="base">
                                        <p:cTn id="19" dur="3000" fill="hold"/>
                                        <p:tgtEl>
                                          <p:spTgt spid="107523">
                                            <p:txEl>
                                              <p:pRg st="2" end="2"/>
                                            </p:txEl>
                                          </p:spTgt>
                                        </p:tgtEl>
                                        <p:attrNameLst>
                                          <p:attrName>ppt_x</p:attrName>
                                        </p:attrNameLst>
                                      </p:cBhvr>
                                      <p:tavLst>
                                        <p:tav tm="0">
                                          <p:val>
                                            <p:strVal val="#ppt_x"/>
                                          </p:val>
                                        </p:tav>
                                        <p:tav tm="100000">
                                          <p:val>
                                            <p:strVal val="#ppt_x"/>
                                          </p:val>
                                        </p:tav>
                                      </p:tavLst>
                                    </p:anim>
                                    <p:anim calcmode="lin" valueType="num">
                                      <p:cBhvr additive="base">
                                        <p:cTn id="20" dur="3000" fill="hold"/>
                                        <p:tgtEl>
                                          <p:spTgt spid="1075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7523">
                                            <p:txEl>
                                              <p:pRg st="3" end="3"/>
                                            </p:txEl>
                                          </p:spTgt>
                                        </p:tgtEl>
                                        <p:attrNameLst>
                                          <p:attrName>style.visibility</p:attrName>
                                        </p:attrNameLst>
                                      </p:cBhvr>
                                      <p:to>
                                        <p:strVal val="visible"/>
                                      </p:to>
                                    </p:set>
                                    <p:anim calcmode="lin" valueType="num">
                                      <p:cBhvr additive="base">
                                        <p:cTn id="25" dur="3000" fill="hold"/>
                                        <p:tgtEl>
                                          <p:spTgt spid="107523">
                                            <p:txEl>
                                              <p:pRg st="3" end="3"/>
                                            </p:txEl>
                                          </p:spTgt>
                                        </p:tgtEl>
                                        <p:attrNameLst>
                                          <p:attrName>ppt_x</p:attrName>
                                        </p:attrNameLst>
                                      </p:cBhvr>
                                      <p:tavLst>
                                        <p:tav tm="0">
                                          <p:val>
                                            <p:strVal val="#ppt_x"/>
                                          </p:val>
                                        </p:tav>
                                        <p:tav tm="100000">
                                          <p:val>
                                            <p:strVal val="#ppt_x"/>
                                          </p:val>
                                        </p:tav>
                                      </p:tavLst>
                                    </p:anim>
                                    <p:anim calcmode="lin" valueType="num">
                                      <p:cBhvr additive="base">
                                        <p:cTn id="26" dur="3000" fill="hold"/>
                                        <p:tgtEl>
                                          <p:spTgt spid="1075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07523">
                                            <p:txEl>
                                              <p:pRg st="4" end="4"/>
                                            </p:txEl>
                                          </p:spTgt>
                                        </p:tgtEl>
                                        <p:attrNameLst>
                                          <p:attrName>style.visibility</p:attrName>
                                        </p:attrNameLst>
                                      </p:cBhvr>
                                      <p:to>
                                        <p:strVal val="visible"/>
                                      </p:to>
                                    </p:set>
                                    <p:anim calcmode="lin" valueType="num">
                                      <p:cBhvr additive="base">
                                        <p:cTn id="31" dur="3000" fill="hold"/>
                                        <p:tgtEl>
                                          <p:spTgt spid="107523">
                                            <p:txEl>
                                              <p:pRg st="4" end="4"/>
                                            </p:txEl>
                                          </p:spTgt>
                                        </p:tgtEl>
                                        <p:attrNameLst>
                                          <p:attrName>ppt_x</p:attrName>
                                        </p:attrNameLst>
                                      </p:cBhvr>
                                      <p:tavLst>
                                        <p:tav tm="0">
                                          <p:val>
                                            <p:strVal val="#ppt_x"/>
                                          </p:val>
                                        </p:tav>
                                        <p:tav tm="100000">
                                          <p:val>
                                            <p:strVal val="#ppt_x"/>
                                          </p:val>
                                        </p:tav>
                                      </p:tavLst>
                                    </p:anim>
                                    <p:anim calcmode="lin" valueType="num">
                                      <p:cBhvr additive="base">
                                        <p:cTn id="32" dur="3000" fill="hold"/>
                                        <p:tgtEl>
                                          <p:spTgt spid="10752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2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编号占位符 6">
            <a:extLst>
              <a:ext uri="{FF2B5EF4-FFF2-40B4-BE49-F238E27FC236}">
                <a16:creationId xmlns="" xmlns:a16="http://schemas.microsoft.com/office/drawing/2014/main" id="{3166C925-779F-4BB3-96D3-0516E22982AE}"/>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69FB66A2-F98A-45D9-866F-5454DC1EF8DF}" type="slidenum">
              <a:rPr kumimoji="0" lang="en-US" altLang="zh-CN" sz="1400" smtClean="0"/>
              <a:pPr>
                <a:spcBef>
                  <a:spcPct val="0"/>
                </a:spcBef>
                <a:buClrTx/>
                <a:buSzTx/>
                <a:buFontTx/>
                <a:buNone/>
              </a:pPr>
              <a:t>48</a:t>
            </a:fld>
            <a:endParaRPr kumimoji="0" lang="en-US" altLang="zh-CN" sz="1400"/>
          </a:p>
        </p:txBody>
      </p:sp>
      <p:sp>
        <p:nvSpPr>
          <p:cNvPr id="53251" name="Rectangle 2">
            <a:extLst>
              <a:ext uri="{FF2B5EF4-FFF2-40B4-BE49-F238E27FC236}">
                <a16:creationId xmlns="" xmlns:a16="http://schemas.microsoft.com/office/drawing/2014/main" id="{2AABCACF-83B7-45C0-AE96-C29B7C0F6ECF}"/>
              </a:ext>
            </a:extLst>
          </p:cNvPr>
          <p:cNvSpPr>
            <a:spLocks noGrp="1" noRot="1" noChangeArrowheads="1"/>
          </p:cNvSpPr>
          <p:nvPr>
            <p:ph type="title"/>
          </p:nvPr>
        </p:nvSpPr>
        <p:spPr>
          <a:xfrm>
            <a:off x="1487488" y="866775"/>
            <a:ext cx="8662987" cy="1112838"/>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威廉</a:t>
            </a:r>
            <a:r>
              <a:rPr kumimoji="0" lang="en-US" altLang="zh-CN" sz="4000" b="1">
                <a:solidFill>
                  <a:srgbClr val="000000"/>
                </a:solidFill>
                <a:latin typeface="华文中宋" panose="02010600040101010101" pitchFamily="2" charset="-122"/>
                <a:ea typeface="华文中宋" panose="02010600040101010101" pitchFamily="2" charset="-122"/>
              </a:rPr>
              <a:t>•</a:t>
            </a:r>
            <a:r>
              <a:rPr kumimoji="0" lang="zh-CN" altLang="en-US" sz="4000" b="1">
                <a:solidFill>
                  <a:srgbClr val="000000"/>
                </a:solidFill>
                <a:latin typeface="华文中宋" panose="02010600040101010101" pitchFamily="2" charset="-122"/>
                <a:ea typeface="华文中宋" panose="02010600040101010101" pitchFamily="2" charset="-122"/>
              </a:rPr>
              <a:t>配第</a:t>
            </a:r>
            <a:r>
              <a:rPr kumimoji="0" lang="en-US" altLang="zh-CN" sz="4000" b="1">
                <a:solidFill>
                  <a:srgbClr val="000000"/>
                </a:solidFill>
                <a:latin typeface="华文中宋" panose="02010600040101010101" pitchFamily="2" charset="-122"/>
                <a:ea typeface="华文中宋" panose="02010600040101010101" pitchFamily="2" charset="-122"/>
              </a:rPr>
              <a:t/>
            </a:r>
            <a:br>
              <a:rPr kumimoji="0" lang="en-US" altLang="zh-CN" sz="4000" b="1">
                <a:solidFill>
                  <a:srgbClr val="000000"/>
                </a:solidFill>
                <a:latin typeface="华文中宋" panose="02010600040101010101" pitchFamily="2" charset="-122"/>
                <a:ea typeface="华文中宋" panose="02010600040101010101" pitchFamily="2" charset="-122"/>
              </a:rPr>
            </a:br>
            <a:r>
              <a:rPr kumimoji="0" lang="en-US" altLang="zh-CN" sz="4000" b="1">
                <a:solidFill>
                  <a:srgbClr val="000000"/>
                </a:solidFill>
                <a:latin typeface="华文中宋" panose="02010600040101010101" pitchFamily="2" charset="-122"/>
                <a:ea typeface="华文中宋" panose="02010600040101010101" pitchFamily="2" charset="-122"/>
              </a:rPr>
              <a:t>(William Petty,1623-1687</a:t>
            </a:r>
            <a:r>
              <a:rPr kumimoji="0" lang="zh-CN" altLang="en-US" sz="4000" b="1">
                <a:solidFill>
                  <a:srgbClr val="000000"/>
                </a:solidFill>
                <a:latin typeface="华文中宋" panose="02010600040101010101" pitchFamily="2" charset="-122"/>
                <a:ea typeface="华文中宋" panose="02010600040101010101" pitchFamily="2" charset="-122"/>
              </a:rPr>
              <a:t>）</a:t>
            </a:r>
            <a:r>
              <a:rPr kumimoji="0" lang="en-US" altLang="zh-CN" sz="4000" b="1">
                <a:solidFill>
                  <a:srgbClr val="000000"/>
                </a:solidFill>
                <a:latin typeface="华文中宋" panose="02010600040101010101" pitchFamily="2" charset="-122"/>
                <a:ea typeface="华文中宋" panose="02010600040101010101" pitchFamily="2" charset="-122"/>
              </a:rPr>
              <a:t/>
            </a:r>
            <a:br>
              <a:rPr kumimoji="0" lang="en-US" altLang="zh-CN" sz="4000" b="1">
                <a:solidFill>
                  <a:srgbClr val="000000"/>
                </a:solidFill>
                <a:latin typeface="华文中宋" panose="02010600040101010101" pitchFamily="2" charset="-122"/>
                <a:ea typeface="华文中宋" panose="02010600040101010101" pitchFamily="2" charset="-122"/>
              </a:rPr>
            </a:br>
            <a:r>
              <a:rPr kumimoji="0" lang="en-US" altLang="zh-CN" sz="4000" b="1">
                <a:solidFill>
                  <a:srgbClr val="000000"/>
                </a:solidFill>
                <a:latin typeface="华文中宋" panose="02010600040101010101" pitchFamily="2" charset="-122"/>
                <a:ea typeface="华文中宋" panose="02010600040101010101" pitchFamily="2" charset="-122"/>
              </a:rPr>
              <a:t/>
            </a:r>
            <a:br>
              <a:rPr kumimoji="0" lang="en-US" altLang="zh-CN" sz="4000" b="1">
                <a:solidFill>
                  <a:srgbClr val="000000"/>
                </a:solidFill>
                <a:latin typeface="华文中宋" panose="02010600040101010101" pitchFamily="2" charset="-122"/>
                <a:ea typeface="华文中宋" panose="02010600040101010101" pitchFamily="2" charset="-122"/>
              </a:rPr>
            </a:br>
            <a:endParaRPr kumimoji="0" lang="en-US" altLang="zh-CN" sz="4000" b="1">
              <a:solidFill>
                <a:srgbClr val="000000"/>
              </a:solidFill>
              <a:ea typeface="华文中宋" panose="02010600040101010101" pitchFamily="2" charset="-122"/>
            </a:endParaRPr>
          </a:p>
        </p:txBody>
      </p:sp>
      <p:sp>
        <p:nvSpPr>
          <p:cNvPr id="182275" name="Rectangle 3">
            <a:extLst>
              <a:ext uri="{FF2B5EF4-FFF2-40B4-BE49-F238E27FC236}">
                <a16:creationId xmlns="" xmlns:a16="http://schemas.microsoft.com/office/drawing/2014/main" id="{B2238E57-8A73-4C8A-A09C-4D2554EF2112}"/>
              </a:ext>
            </a:extLst>
          </p:cNvPr>
          <p:cNvSpPr>
            <a:spLocks noGrp="1" noRot="1" noChangeArrowheads="1"/>
          </p:cNvSpPr>
          <p:nvPr>
            <p:ph type="body" sz="half" idx="1"/>
          </p:nvPr>
        </p:nvSpPr>
        <p:spPr>
          <a:xfrm>
            <a:off x="1271588" y="2222500"/>
            <a:ext cx="5122862" cy="4498975"/>
          </a:xfrm>
        </p:spPr>
        <p:txBody>
          <a:bodyPr/>
          <a:lstStyle/>
          <a:p>
            <a:pPr eaLnBrk="1" hangingPunct="1">
              <a:lnSpc>
                <a:spcPct val="150000"/>
              </a:lnSpc>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从水手到资本家</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lnSpc>
                <a:spcPct val="150000"/>
              </a:lnSpc>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双重身份（重商与古典）</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lnSpc>
                <a:spcPct val="150000"/>
              </a:lnSpc>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“为了使每个人各得其所，最好让事物自行其是．”</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lnSpc>
                <a:spcPct val="150000"/>
              </a:lnSpc>
              <a:buClr>
                <a:srgbClr val="0070C0"/>
              </a:buClr>
              <a:buFont typeface="Wingdings" panose="05000000000000000000" pitchFamily="2" charset="2"/>
              <a:buChar char="Ø"/>
            </a:pP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Clr>
                <a:schemeClr val="tx2"/>
              </a:buClr>
              <a:buFont typeface="Wingdings" panose="05000000000000000000" pitchFamily="2" charset="2"/>
              <a:buChar char="Ø"/>
            </a:pPr>
            <a:endParaRPr kumimoji="0" lang="zh-CN" altLang="en-US" sz="2800" b="1">
              <a:solidFill>
                <a:srgbClr val="000000"/>
              </a:solidFill>
              <a:ea typeface="华文中宋" panose="02010600040101010101" pitchFamily="2" charset="-122"/>
            </a:endParaRPr>
          </a:p>
        </p:txBody>
      </p:sp>
      <p:sp>
        <p:nvSpPr>
          <p:cNvPr id="53253" name="Rectangle 6">
            <a:extLst>
              <a:ext uri="{FF2B5EF4-FFF2-40B4-BE49-F238E27FC236}">
                <a16:creationId xmlns="" xmlns:a16="http://schemas.microsoft.com/office/drawing/2014/main" id="{759512B2-CF54-4F62-826B-CD702D0865C3}"/>
              </a:ext>
            </a:extLst>
          </p:cNvPr>
          <p:cNvSpPr>
            <a:spLocks noGrp="1" noRot="1" noChangeArrowheads="1"/>
          </p:cNvSpPr>
          <p:nvPr>
            <p:ph sz="half" idx="2"/>
          </p:nvPr>
        </p:nvSpPr>
        <p:spPr>
          <a:xfrm>
            <a:off x="7034213" y="1600200"/>
            <a:ext cx="3332162" cy="4498975"/>
          </a:xfrm>
        </p:spPr>
        <p:txBody>
          <a:bodyPr/>
          <a:lstStyle/>
          <a:p>
            <a:pPr eaLnBrk="1" hangingPunct="1"/>
            <a:endParaRPr kumimoji="0" lang="zh-CN" altLang="en-US" sz="2800"/>
          </a:p>
        </p:txBody>
      </p:sp>
      <p:pic>
        <p:nvPicPr>
          <p:cNvPr id="182276" name="Picture 4" descr="1006">
            <a:extLst>
              <a:ext uri="{FF2B5EF4-FFF2-40B4-BE49-F238E27FC236}">
                <a16:creationId xmlns="" xmlns:a16="http://schemas.microsoft.com/office/drawing/2014/main" id="{CD951F91-77E2-4407-88FB-2FC2E3D8F776}"/>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905750" y="1828800"/>
            <a:ext cx="2470150" cy="3111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2277" name="Rectangle 5">
            <a:extLst>
              <a:ext uri="{FF2B5EF4-FFF2-40B4-BE49-F238E27FC236}">
                <a16:creationId xmlns="" xmlns:a16="http://schemas.microsoft.com/office/drawing/2014/main" id="{DA0DE84D-2E6D-44B1-A7BB-61E346025075}"/>
              </a:ext>
            </a:extLst>
          </p:cNvPr>
          <p:cNvSpPr>
            <a:spLocks noChangeArrowheads="1"/>
          </p:cNvSpPr>
          <p:nvPr/>
        </p:nvSpPr>
        <p:spPr bwMode="auto">
          <a:xfrm>
            <a:off x="7999413" y="5307013"/>
            <a:ext cx="2376487" cy="431800"/>
          </a:xfrm>
          <a:prstGeom prst="rect">
            <a:avLst/>
          </a:prstGeom>
          <a:solidFill>
            <a:schemeClr val="accent1"/>
          </a:solidFill>
          <a:ln w="9525">
            <a:solidFill>
              <a:schemeClr val="bg1"/>
            </a:solidFill>
            <a:miter lim="800000"/>
            <a:headEnd/>
            <a:tailEnd/>
          </a:ln>
        </p:spPr>
        <p:txBody>
          <a:bodyPr/>
          <a:lstStyle>
            <a:lvl1pPr marL="342900" indent="-342900">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en-US" altLang="zh-CN" sz="2400" b="1">
                <a:solidFill>
                  <a:srgbClr val="FF0000"/>
                </a:solidFill>
              </a:rPr>
              <a:t>《</a:t>
            </a:r>
            <a:r>
              <a:rPr kumimoji="0" lang="zh-CN" altLang="en-US" sz="2400" b="1">
                <a:solidFill>
                  <a:srgbClr val="FF0000"/>
                </a:solidFill>
              </a:rPr>
              <a:t>赋税论</a:t>
            </a:r>
            <a:r>
              <a:rPr kumimoji="0" lang="en-US" altLang="zh-CN" sz="2400" b="1">
                <a:solidFill>
                  <a:srgbClr val="FF0000"/>
                </a:solidFill>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82276"/>
                                        </p:tgtEl>
                                        <p:attrNameLst>
                                          <p:attrName>style.visibility</p:attrName>
                                        </p:attrNameLst>
                                      </p:cBhvr>
                                      <p:to>
                                        <p:strVal val="visible"/>
                                      </p:to>
                                    </p:set>
                                    <p:anim calcmode="lin" valueType="num">
                                      <p:cBhvr additive="base">
                                        <p:cTn id="7" dur="3000" fill="hold"/>
                                        <p:tgtEl>
                                          <p:spTgt spid="182276"/>
                                        </p:tgtEl>
                                        <p:attrNameLst>
                                          <p:attrName>ppt_x</p:attrName>
                                        </p:attrNameLst>
                                      </p:cBhvr>
                                      <p:tavLst>
                                        <p:tav tm="0">
                                          <p:val>
                                            <p:strVal val="1+#ppt_w/2"/>
                                          </p:val>
                                        </p:tav>
                                        <p:tav tm="100000">
                                          <p:val>
                                            <p:strVal val="#ppt_x"/>
                                          </p:val>
                                        </p:tav>
                                      </p:tavLst>
                                    </p:anim>
                                    <p:anim calcmode="lin" valueType="num">
                                      <p:cBhvr additive="base">
                                        <p:cTn id="8" dur="3000" fill="hold"/>
                                        <p:tgtEl>
                                          <p:spTgt spid="18227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182277"/>
                                        </p:tgtEl>
                                        <p:attrNameLst>
                                          <p:attrName>style.visibility</p:attrName>
                                        </p:attrNameLst>
                                      </p:cBhvr>
                                      <p:to>
                                        <p:strVal val="visible"/>
                                      </p:to>
                                    </p:set>
                                    <p:anim calcmode="lin" valueType="num">
                                      <p:cBhvr additive="base">
                                        <p:cTn id="13" dur="3000" fill="hold"/>
                                        <p:tgtEl>
                                          <p:spTgt spid="182277"/>
                                        </p:tgtEl>
                                        <p:attrNameLst>
                                          <p:attrName>ppt_x</p:attrName>
                                        </p:attrNameLst>
                                      </p:cBhvr>
                                      <p:tavLst>
                                        <p:tav tm="0">
                                          <p:val>
                                            <p:strVal val="1+#ppt_w/2"/>
                                          </p:val>
                                        </p:tav>
                                        <p:tav tm="100000">
                                          <p:val>
                                            <p:strVal val="#ppt_x"/>
                                          </p:val>
                                        </p:tav>
                                      </p:tavLst>
                                    </p:anim>
                                    <p:anim calcmode="lin" valueType="num">
                                      <p:cBhvr additive="base">
                                        <p:cTn id="14" dur="3000" fill="hold"/>
                                        <p:tgtEl>
                                          <p:spTgt spid="18227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2275">
                                            <p:txEl>
                                              <p:pRg st="0" end="0"/>
                                            </p:txEl>
                                          </p:spTgt>
                                        </p:tgtEl>
                                        <p:attrNameLst>
                                          <p:attrName>style.visibility</p:attrName>
                                        </p:attrNameLst>
                                      </p:cBhvr>
                                      <p:to>
                                        <p:strVal val="visible"/>
                                      </p:to>
                                    </p:set>
                                    <p:anim calcmode="lin" valueType="num">
                                      <p:cBhvr additive="base">
                                        <p:cTn id="19" dur="3000" fill="hold"/>
                                        <p:tgtEl>
                                          <p:spTgt spid="182275">
                                            <p:txEl>
                                              <p:pRg st="0" end="0"/>
                                            </p:txEl>
                                          </p:spTgt>
                                        </p:tgtEl>
                                        <p:attrNameLst>
                                          <p:attrName>ppt_x</p:attrName>
                                        </p:attrNameLst>
                                      </p:cBhvr>
                                      <p:tavLst>
                                        <p:tav tm="0">
                                          <p:val>
                                            <p:strVal val="0-#ppt_w/2"/>
                                          </p:val>
                                        </p:tav>
                                        <p:tav tm="100000">
                                          <p:val>
                                            <p:strVal val="#ppt_x"/>
                                          </p:val>
                                        </p:tav>
                                      </p:tavLst>
                                    </p:anim>
                                    <p:anim calcmode="lin" valueType="num">
                                      <p:cBhvr additive="base">
                                        <p:cTn id="20" dur="3000" fill="hold"/>
                                        <p:tgtEl>
                                          <p:spTgt spid="1822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82275">
                                            <p:txEl>
                                              <p:pRg st="1" end="1"/>
                                            </p:txEl>
                                          </p:spTgt>
                                        </p:tgtEl>
                                        <p:attrNameLst>
                                          <p:attrName>style.visibility</p:attrName>
                                        </p:attrNameLst>
                                      </p:cBhvr>
                                      <p:to>
                                        <p:strVal val="visible"/>
                                      </p:to>
                                    </p:set>
                                    <p:anim calcmode="lin" valueType="num">
                                      <p:cBhvr additive="base">
                                        <p:cTn id="25" dur="3000" fill="hold"/>
                                        <p:tgtEl>
                                          <p:spTgt spid="182275">
                                            <p:txEl>
                                              <p:pRg st="1" end="1"/>
                                            </p:txEl>
                                          </p:spTgt>
                                        </p:tgtEl>
                                        <p:attrNameLst>
                                          <p:attrName>ppt_x</p:attrName>
                                        </p:attrNameLst>
                                      </p:cBhvr>
                                      <p:tavLst>
                                        <p:tav tm="0">
                                          <p:val>
                                            <p:strVal val="0-#ppt_w/2"/>
                                          </p:val>
                                        </p:tav>
                                        <p:tav tm="100000">
                                          <p:val>
                                            <p:strVal val="#ppt_x"/>
                                          </p:val>
                                        </p:tav>
                                      </p:tavLst>
                                    </p:anim>
                                    <p:anim calcmode="lin" valueType="num">
                                      <p:cBhvr additive="base">
                                        <p:cTn id="26" dur="3000" fill="hold"/>
                                        <p:tgtEl>
                                          <p:spTgt spid="18227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82275">
                                            <p:txEl>
                                              <p:pRg st="2" end="2"/>
                                            </p:txEl>
                                          </p:spTgt>
                                        </p:tgtEl>
                                        <p:attrNameLst>
                                          <p:attrName>style.visibility</p:attrName>
                                        </p:attrNameLst>
                                      </p:cBhvr>
                                      <p:to>
                                        <p:strVal val="visible"/>
                                      </p:to>
                                    </p:set>
                                    <p:anim calcmode="lin" valueType="num">
                                      <p:cBhvr additive="base">
                                        <p:cTn id="31" dur="3000" fill="hold"/>
                                        <p:tgtEl>
                                          <p:spTgt spid="182275">
                                            <p:txEl>
                                              <p:pRg st="2" end="2"/>
                                            </p:txEl>
                                          </p:spTgt>
                                        </p:tgtEl>
                                        <p:attrNameLst>
                                          <p:attrName>ppt_x</p:attrName>
                                        </p:attrNameLst>
                                      </p:cBhvr>
                                      <p:tavLst>
                                        <p:tav tm="0">
                                          <p:val>
                                            <p:strVal val="0-#ppt_w/2"/>
                                          </p:val>
                                        </p:tav>
                                        <p:tav tm="100000">
                                          <p:val>
                                            <p:strVal val="#ppt_x"/>
                                          </p:val>
                                        </p:tav>
                                      </p:tavLst>
                                    </p:anim>
                                    <p:anim calcmode="lin" valueType="num">
                                      <p:cBhvr additive="base">
                                        <p:cTn id="32" dur="3000" fill="hold"/>
                                        <p:tgtEl>
                                          <p:spTgt spid="18227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2275" grpId="0" build="p"/>
      <p:bldP spid="18227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幻灯片编号占位符 5">
            <a:extLst>
              <a:ext uri="{FF2B5EF4-FFF2-40B4-BE49-F238E27FC236}">
                <a16:creationId xmlns="" xmlns:a16="http://schemas.microsoft.com/office/drawing/2014/main" id="{FD987300-0E28-48CF-A299-F7961E3919E8}"/>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F943AC0E-35C2-45D5-BAE5-27B82112CF5A}" type="slidenum">
              <a:rPr kumimoji="0" lang="en-US" altLang="zh-CN" sz="1400" smtClean="0"/>
              <a:pPr>
                <a:spcBef>
                  <a:spcPct val="0"/>
                </a:spcBef>
                <a:buClrTx/>
                <a:buSzTx/>
                <a:buFontTx/>
                <a:buNone/>
              </a:pPr>
              <a:t>49</a:t>
            </a:fld>
            <a:endParaRPr kumimoji="0" lang="en-US" altLang="zh-CN" sz="1400"/>
          </a:p>
        </p:txBody>
      </p:sp>
      <p:sp>
        <p:nvSpPr>
          <p:cNvPr id="54275" name="Rectangle 2">
            <a:extLst>
              <a:ext uri="{FF2B5EF4-FFF2-40B4-BE49-F238E27FC236}">
                <a16:creationId xmlns="" xmlns:a16="http://schemas.microsoft.com/office/drawing/2014/main" id="{FE72E6AE-022D-4379-B345-4811ABD8032C}"/>
              </a:ext>
            </a:extLst>
          </p:cNvPr>
          <p:cNvSpPr>
            <a:spLocks noGrp="1" noRot="1" noChangeArrowheads="1"/>
          </p:cNvSpPr>
          <p:nvPr>
            <p:ph type="title"/>
          </p:nvPr>
        </p:nvSpPr>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重商主义</a:t>
            </a:r>
          </a:p>
        </p:txBody>
      </p:sp>
      <p:pic>
        <p:nvPicPr>
          <p:cNvPr id="54276" name="Picture 3" descr="u=1320094092,1686372839&amp;gp=38">
            <a:hlinkClick r:id="" action="ppaction://noaction"/>
            <a:extLst>
              <a:ext uri="{FF2B5EF4-FFF2-40B4-BE49-F238E27FC236}">
                <a16:creationId xmlns="" xmlns:a16="http://schemas.microsoft.com/office/drawing/2014/main" id="{805F3129-DF8D-4D31-A3DB-51EB70E863F3}"/>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135188" y="2046288"/>
            <a:ext cx="2447925" cy="2376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7" name="Text Box 4">
            <a:extLst>
              <a:ext uri="{FF2B5EF4-FFF2-40B4-BE49-F238E27FC236}">
                <a16:creationId xmlns="" xmlns:a16="http://schemas.microsoft.com/office/drawing/2014/main" id="{F2B32D51-73BA-4E2A-9987-0DFFA020CF0E}"/>
              </a:ext>
            </a:extLst>
          </p:cNvPr>
          <p:cNvSpPr txBox="1">
            <a:spLocks noChangeArrowheads="1"/>
          </p:cNvSpPr>
          <p:nvPr/>
        </p:nvSpPr>
        <p:spPr bwMode="auto">
          <a:xfrm>
            <a:off x="2135188" y="5159375"/>
            <a:ext cx="252095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defRPr/>
            </a:pPr>
            <a:r>
              <a:rPr kumimoji="0" lang="zh-CN" altLang="en-US" sz="2800">
                <a:solidFill>
                  <a:schemeClr val="accent4">
                    <a:lumMod val="10000"/>
                  </a:schemeClr>
                </a:solidFill>
                <a:latin typeface="微软雅黑" panose="020B0503020204020204" pitchFamily="34" charset="-122"/>
                <a:ea typeface="微软雅黑" panose="020B0503020204020204" pitchFamily="34" charset="-122"/>
              </a:rPr>
              <a:t>货币财富</a:t>
            </a:r>
          </a:p>
        </p:txBody>
      </p:sp>
      <p:pic>
        <p:nvPicPr>
          <p:cNvPr id="54278" name="Picture 5" descr="u=3866057910,2279660413&amp;gp=10">
            <a:hlinkClick r:id="" action="ppaction://noaction"/>
            <a:extLst>
              <a:ext uri="{FF2B5EF4-FFF2-40B4-BE49-F238E27FC236}">
                <a16:creationId xmlns="" xmlns:a16="http://schemas.microsoft.com/office/drawing/2014/main" id="{9DAD27E8-2FFF-44AF-8F46-F0DFAA3880BF}"/>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303838" y="2046288"/>
            <a:ext cx="2376487" cy="2447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9399" name="Text Box 6">
            <a:extLst>
              <a:ext uri="{FF2B5EF4-FFF2-40B4-BE49-F238E27FC236}">
                <a16:creationId xmlns="" xmlns:a16="http://schemas.microsoft.com/office/drawing/2014/main" id="{24B999BB-82C5-4A74-AE99-F0355AF07677}"/>
              </a:ext>
            </a:extLst>
          </p:cNvPr>
          <p:cNvSpPr txBox="1">
            <a:spLocks noChangeArrowheads="1"/>
          </p:cNvSpPr>
          <p:nvPr/>
        </p:nvSpPr>
        <p:spPr bwMode="auto">
          <a:xfrm>
            <a:off x="5664200" y="5195888"/>
            <a:ext cx="1800225"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defRPr/>
            </a:pPr>
            <a:r>
              <a:rPr kumimoji="0" lang="zh-CN" altLang="en-US" sz="2800">
                <a:solidFill>
                  <a:schemeClr val="accent4">
                    <a:lumMod val="10000"/>
                  </a:schemeClr>
                </a:solidFill>
                <a:latin typeface="微软雅黑" panose="020B0503020204020204" pitchFamily="34" charset="-122"/>
                <a:ea typeface="微软雅黑" panose="020B0503020204020204" pitchFamily="34" charset="-122"/>
              </a:rPr>
              <a:t>贸易顺差</a:t>
            </a:r>
          </a:p>
        </p:txBody>
      </p:sp>
      <p:sp>
        <p:nvSpPr>
          <p:cNvPr id="59400" name="Text Box 7">
            <a:extLst>
              <a:ext uri="{FF2B5EF4-FFF2-40B4-BE49-F238E27FC236}">
                <a16:creationId xmlns="" xmlns:a16="http://schemas.microsoft.com/office/drawing/2014/main" id="{6BDF2596-F7F7-426C-B9D3-72F69B485E4D}"/>
              </a:ext>
            </a:extLst>
          </p:cNvPr>
          <p:cNvSpPr txBox="1">
            <a:spLocks noChangeArrowheads="1"/>
          </p:cNvSpPr>
          <p:nvPr/>
        </p:nvSpPr>
        <p:spPr bwMode="auto">
          <a:xfrm>
            <a:off x="8401050" y="5195888"/>
            <a:ext cx="1800225"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defRPr/>
            </a:pPr>
            <a:r>
              <a:rPr kumimoji="0" lang="zh-CN" altLang="en-US" sz="2800">
                <a:solidFill>
                  <a:schemeClr val="accent4">
                    <a:lumMod val="10000"/>
                  </a:schemeClr>
                </a:solidFill>
                <a:latin typeface="微软雅黑" panose="020B0503020204020204" pitchFamily="34" charset="-122"/>
                <a:ea typeface="微软雅黑" panose="020B0503020204020204" pitchFamily="34" charset="-122"/>
              </a:rPr>
              <a:t>国家干预</a:t>
            </a:r>
          </a:p>
        </p:txBody>
      </p:sp>
      <p:pic>
        <p:nvPicPr>
          <p:cNvPr id="54281" name="Picture 8" descr="MCj01942000000[1]">
            <a:extLst>
              <a:ext uri="{FF2B5EF4-FFF2-40B4-BE49-F238E27FC236}">
                <a16:creationId xmlns="" xmlns:a16="http://schemas.microsoft.com/office/drawing/2014/main" id="{5E1740E9-21B9-4737-BED7-541027810DE1}"/>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8256588" y="2117725"/>
            <a:ext cx="2192337" cy="2232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编号占位符 5">
            <a:extLst>
              <a:ext uri="{FF2B5EF4-FFF2-40B4-BE49-F238E27FC236}">
                <a16:creationId xmlns="" xmlns:a16="http://schemas.microsoft.com/office/drawing/2014/main" id="{36E748A9-A17B-47B2-9656-8248C967B90E}"/>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38B1627B-E294-43F3-B439-5A784484D281}" type="slidenum">
              <a:rPr kumimoji="0" lang="en-US" altLang="zh-CN" sz="1400" smtClean="0"/>
              <a:pPr>
                <a:spcBef>
                  <a:spcPct val="0"/>
                </a:spcBef>
                <a:buClrTx/>
                <a:buSzTx/>
                <a:buFontTx/>
                <a:buNone/>
              </a:pPr>
              <a:t>5</a:t>
            </a:fld>
            <a:endParaRPr kumimoji="0" lang="en-US" altLang="zh-CN" sz="1400"/>
          </a:p>
        </p:txBody>
      </p:sp>
      <p:sp>
        <p:nvSpPr>
          <p:cNvPr id="147459" name="Rectangle 3">
            <a:extLst>
              <a:ext uri="{FF2B5EF4-FFF2-40B4-BE49-F238E27FC236}">
                <a16:creationId xmlns="" xmlns:a16="http://schemas.microsoft.com/office/drawing/2014/main" id="{8A8B028B-C169-46F6-8E7D-D36A8C812922}"/>
              </a:ext>
            </a:extLst>
          </p:cNvPr>
          <p:cNvSpPr>
            <a:spLocks noGrp="1" noRot="1" noChangeArrowheads="1"/>
          </p:cNvSpPr>
          <p:nvPr>
            <p:ph type="body" idx="1"/>
          </p:nvPr>
        </p:nvSpPr>
        <p:spPr>
          <a:xfrm>
            <a:off x="1825625" y="3057525"/>
            <a:ext cx="8540750" cy="1666875"/>
          </a:xfrm>
        </p:spPr>
        <p:txBody>
          <a:bodyPr/>
          <a:lstStyle/>
          <a:p>
            <a:pPr eaLnBrk="1" hangingPunct="1">
              <a:buFont typeface="Wingdings" panose="05000000000000000000" pitchFamily="2" charset="2"/>
              <a:buNone/>
            </a:pPr>
            <a:r>
              <a:rPr kumimoji="0" lang="zh-CN" altLang="en-US" sz="2800">
                <a:solidFill>
                  <a:srgbClr val="000000"/>
                </a:solidFill>
                <a:latin typeface="微软雅黑" panose="020B0503020204020204" pitchFamily="34" charset="-122"/>
                <a:ea typeface="微软雅黑" panose="020B0503020204020204" pitchFamily="34" charset="-122"/>
              </a:rPr>
              <a:t>“在这个世界上，除了自然界盲目的力量之外，没有什么活动的根源不在希腊。”</a:t>
            </a:r>
            <a:endParaRPr kumimoji="0" lang="en-US" altLang="zh-CN" sz="2800">
              <a:solidFill>
                <a:srgbClr val="000000"/>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kumimoji="0" lang="en-US" altLang="zh-CN" sz="2800">
                <a:solidFill>
                  <a:srgbClr val="000000"/>
                </a:solidFill>
                <a:latin typeface="微软雅黑" panose="020B0503020204020204" pitchFamily="34" charset="-122"/>
                <a:ea typeface="微软雅黑" panose="020B0503020204020204" pitchFamily="34" charset="-122"/>
              </a:rPr>
              <a:t>                               —</a:t>
            </a:r>
            <a:r>
              <a:rPr kumimoji="0" lang="zh-CN" altLang="en-US" sz="2800">
                <a:solidFill>
                  <a:srgbClr val="000000"/>
                </a:solidFill>
                <a:latin typeface="微软雅黑" panose="020B0503020204020204" pitchFamily="34" charset="-122"/>
                <a:ea typeface="微软雅黑" panose="020B0503020204020204" pitchFamily="34" charset="-122"/>
              </a:rPr>
              <a:t>亨利</a:t>
            </a:r>
            <a:r>
              <a:rPr kumimoji="0" lang="en-US" altLang="zh-CN" sz="2800">
                <a:solidFill>
                  <a:srgbClr val="000000"/>
                </a:solidFill>
                <a:latin typeface="微软雅黑" panose="020B0503020204020204" pitchFamily="34" charset="-122"/>
                <a:ea typeface="微软雅黑" panose="020B0503020204020204" pitchFamily="34" charset="-122"/>
              </a:rPr>
              <a:t>.</a:t>
            </a:r>
            <a:r>
              <a:rPr kumimoji="0" lang="zh-CN" altLang="en-US" sz="2800">
                <a:solidFill>
                  <a:srgbClr val="000000"/>
                </a:solidFill>
                <a:latin typeface="微软雅黑" panose="020B0503020204020204" pitchFamily="34" charset="-122"/>
                <a:ea typeface="微软雅黑" panose="020B0503020204020204" pitchFamily="34" charset="-122"/>
              </a:rPr>
              <a:t>缅因</a:t>
            </a:r>
          </a:p>
        </p:txBody>
      </p:sp>
      <p:pic>
        <p:nvPicPr>
          <p:cNvPr id="147461" name="Picture 5" descr="greece">
            <a:extLst>
              <a:ext uri="{FF2B5EF4-FFF2-40B4-BE49-F238E27FC236}">
                <a16:creationId xmlns="" xmlns:a16="http://schemas.microsoft.com/office/drawing/2014/main" id="{4B29594E-43A7-4F4D-99E0-EA3A20477161}"/>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708689" y="4443793"/>
            <a:ext cx="2290762" cy="21383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7462" name="Picture 6" descr="127531674416406250_43686028">
            <a:hlinkClick r:id="rId3" action="ppaction://hlinksldjump"/>
            <a:extLst>
              <a:ext uri="{FF2B5EF4-FFF2-40B4-BE49-F238E27FC236}">
                <a16:creationId xmlns="" xmlns:a16="http://schemas.microsoft.com/office/drawing/2014/main" id="{5BC61035-EF64-45C0-9553-630D8C4E4540}"/>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8112125" y="4114521"/>
            <a:ext cx="2828925" cy="2200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7463" name="Picture 7" descr="修昔底德">
            <a:extLst>
              <a:ext uri="{FF2B5EF4-FFF2-40B4-BE49-F238E27FC236}">
                <a16:creationId xmlns="" xmlns:a16="http://schemas.microsoft.com/office/drawing/2014/main" id="{38A73DBE-31D8-4108-A98D-D9CD42F55DED}"/>
              </a:ext>
            </a:extLst>
          </p:cNvPr>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8388697" y="213407"/>
            <a:ext cx="1738313" cy="256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47465" name="Picture 9" descr="Scylla1">
            <a:extLst>
              <a:ext uri="{FF2B5EF4-FFF2-40B4-BE49-F238E27FC236}">
                <a16:creationId xmlns="" xmlns:a16="http://schemas.microsoft.com/office/drawing/2014/main" id="{F046483D-648B-4FAC-9F18-856D42E6D366}"/>
              </a:ext>
            </a:extLst>
          </p:cNvPr>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1343472" y="0"/>
            <a:ext cx="2309812" cy="2881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 xmlns:a16="http://schemas.microsoft.com/office/drawing/2014/main" id="{38D55DE1-8041-4AAA-9FB5-D12F37EAD08E}"/>
              </a:ext>
            </a:extLst>
          </p:cNvPr>
          <p:cNvSpPr txBox="1"/>
          <p:nvPr/>
        </p:nvSpPr>
        <p:spPr>
          <a:xfrm>
            <a:off x="4799013" y="555625"/>
            <a:ext cx="3313112" cy="708025"/>
          </a:xfrm>
          <a:prstGeom prst="rect">
            <a:avLst/>
          </a:prstGeom>
          <a:noFill/>
        </p:spPr>
        <p:txBody>
          <a:bodyPr>
            <a:spAutoFit/>
          </a:bodyPr>
          <a:lstStyle/>
          <a:p>
            <a:pPr>
              <a:defRPr/>
            </a:pPr>
            <a:r>
              <a:rPr lang="zh-CN" altLang="en-US" sz="4000" b="1">
                <a:solidFill>
                  <a:schemeClr val="accent4">
                    <a:lumMod val="10000"/>
                  </a:schemeClr>
                </a:solidFill>
                <a:latin typeface="华文中宋" panose="02010600040101010101" pitchFamily="2" charset="-122"/>
                <a:ea typeface="华文中宋" panose="02010600040101010101" pitchFamily="2" charset="-122"/>
              </a:rPr>
              <a:t>一、古希腊</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47465"/>
                                        </p:tgtEl>
                                        <p:attrNameLst>
                                          <p:attrName>style.visibility</p:attrName>
                                        </p:attrNameLst>
                                      </p:cBhvr>
                                      <p:to>
                                        <p:strVal val="visible"/>
                                      </p:to>
                                    </p:set>
                                    <p:anim calcmode="lin" valueType="num">
                                      <p:cBhvr additive="base">
                                        <p:cTn id="7" dur="3000" fill="hold"/>
                                        <p:tgtEl>
                                          <p:spTgt spid="147465"/>
                                        </p:tgtEl>
                                        <p:attrNameLst>
                                          <p:attrName>ppt_x</p:attrName>
                                        </p:attrNameLst>
                                      </p:cBhvr>
                                      <p:tavLst>
                                        <p:tav tm="0">
                                          <p:val>
                                            <p:strVal val="0-#ppt_w/2"/>
                                          </p:val>
                                        </p:tav>
                                        <p:tav tm="100000">
                                          <p:val>
                                            <p:strVal val="#ppt_x"/>
                                          </p:val>
                                        </p:tav>
                                      </p:tavLst>
                                    </p:anim>
                                    <p:anim calcmode="lin" valueType="num">
                                      <p:cBhvr additive="base">
                                        <p:cTn id="8" dur="3000" fill="hold"/>
                                        <p:tgtEl>
                                          <p:spTgt spid="14746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47463"/>
                                        </p:tgtEl>
                                        <p:attrNameLst>
                                          <p:attrName>style.visibility</p:attrName>
                                        </p:attrNameLst>
                                      </p:cBhvr>
                                      <p:to>
                                        <p:strVal val="visible"/>
                                      </p:to>
                                    </p:set>
                                    <p:anim calcmode="lin" valueType="num">
                                      <p:cBhvr additive="base">
                                        <p:cTn id="13" dur="3000" fill="hold"/>
                                        <p:tgtEl>
                                          <p:spTgt spid="147463"/>
                                        </p:tgtEl>
                                        <p:attrNameLst>
                                          <p:attrName>ppt_x</p:attrName>
                                        </p:attrNameLst>
                                      </p:cBhvr>
                                      <p:tavLst>
                                        <p:tav tm="0">
                                          <p:val>
                                            <p:strVal val="1+#ppt_w/2"/>
                                          </p:val>
                                        </p:tav>
                                        <p:tav tm="100000">
                                          <p:val>
                                            <p:strVal val="#ppt_x"/>
                                          </p:val>
                                        </p:tav>
                                      </p:tavLst>
                                    </p:anim>
                                    <p:anim calcmode="lin" valueType="num">
                                      <p:cBhvr additive="base">
                                        <p:cTn id="14" dur="3000" fill="hold"/>
                                        <p:tgtEl>
                                          <p:spTgt spid="14746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nodeType="clickEffect">
                                  <p:stCondLst>
                                    <p:cond delay="0"/>
                                  </p:stCondLst>
                                  <p:childTnLst>
                                    <p:set>
                                      <p:cBhvr>
                                        <p:cTn id="18" dur="1" fill="hold">
                                          <p:stCondLst>
                                            <p:cond delay="0"/>
                                          </p:stCondLst>
                                        </p:cTn>
                                        <p:tgtEl>
                                          <p:spTgt spid="147461"/>
                                        </p:tgtEl>
                                        <p:attrNameLst>
                                          <p:attrName>style.visibility</p:attrName>
                                        </p:attrNameLst>
                                      </p:cBhvr>
                                      <p:to>
                                        <p:strVal val="visible"/>
                                      </p:to>
                                    </p:set>
                                    <p:anim calcmode="lin" valueType="num">
                                      <p:cBhvr additive="base">
                                        <p:cTn id="19" dur="5000" fill="hold"/>
                                        <p:tgtEl>
                                          <p:spTgt spid="147461"/>
                                        </p:tgtEl>
                                        <p:attrNameLst>
                                          <p:attrName>ppt_x</p:attrName>
                                        </p:attrNameLst>
                                      </p:cBhvr>
                                      <p:tavLst>
                                        <p:tav tm="0">
                                          <p:val>
                                            <p:strVal val="0-#ppt_w/2"/>
                                          </p:val>
                                        </p:tav>
                                        <p:tav tm="100000">
                                          <p:val>
                                            <p:strVal val="#ppt_x"/>
                                          </p:val>
                                        </p:tav>
                                      </p:tavLst>
                                    </p:anim>
                                    <p:anim calcmode="lin" valueType="num">
                                      <p:cBhvr additive="base">
                                        <p:cTn id="20" dur="5000" fill="hold"/>
                                        <p:tgtEl>
                                          <p:spTgt spid="147461"/>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147462"/>
                                        </p:tgtEl>
                                        <p:attrNameLst>
                                          <p:attrName>style.visibility</p:attrName>
                                        </p:attrNameLst>
                                      </p:cBhvr>
                                      <p:to>
                                        <p:strVal val="visible"/>
                                      </p:to>
                                    </p:set>
                                    <p:anim calcmode="lin" valueType="num">
                                      <p:cBhvr additive="base">
                                        <p:cTn id="25" dur="3000" fill="hold"/>
                                        <p:tgtEl>
                                          <p:spTgt spid="147462"/>
                                        </p:tgtEl>
                                        <p:attrNameLst>
                                          <p:attrName>ppt_x</p:attrName>
                                        </p:attrNameLst>
                                      </p:cBhvr>
                                      <p:tavLst>
                                        <p:tav tm="0">
                                          <p:val>
                                            <p:strVal val="1+#ppt_w/2"/>
                                          </p:val>
                                        </p:tav>
                                        <p:tav tm="100000">
                                          <p:val>
                                            <p:strVal val="#ppt_x"/>
                                          </p:val>
                                        </p:tav>
                                      </p:tavLst>
                                    </p:anim>
                                    <p:anim calcmode="lin" valueType="num">
                                      <p:cBhvr additive="base">
                                        <p:cTn id="26" dur="3000" fill="hold"/>
                                        <p:tgtEl>
                                          <p:spTgt spid="147462"/>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147459">
                                            <p:txEl>
                                              <p:pRg st="0" end="0"/>
                                            </p:txEl>
                                          </p:spTgt>
                                        </p:tgtEl>
                                        <p:attrNameLst>
                                          <p:attrName>style.visibility</p:attrName>
                                        </p:attrNameLst>
                                      </p:cBhvr>
                                      <p:to>
                                        <p:strVal val="visible"/>
                                      </p:to>
                                    </p:set>
                                    <p:anim calcmode="lin" valueType="num">
                                      <p:cBhvr additive="base">
                                        <p:cTn id="31" dur="3000" fill="hold"/>
                                        <p:tgtEl>
                                          <p:spTgt spid="147459">
                                            <p:txEl>
                                              <p:pRg st="0" end="0"/>
                                            </p:txEl>
                                          </p:spTgt>
                                        </p:tgtEl>
                                        <p:attrNameLst>
                                          <p:attrName>ppt_x</p:attrName>
                                        </p:attrNameLst>
                                      </p:cBhvr>
                                      <p:tavLst>
                                        <p:tav tm="0">
                                          <p:val>
                                            <p:strVal val="1+#ppt_w/2"/>
                                          </p:val>
                                        </p:tav>
                                        <p:tav tm="100000">
                                          <p:val>
                                            <p:strVal val="#ppt_x"/>
                                          </p:val>
                                        </p:tav>
                                      </p:tavLst>
                                    </p:anim>
                                    <p:anim calcmode="lin" valueType="num">
                                      <p:cBhvr additive="base">
                                        <p:cTn id="32" dur="3000" fill="hold"/>
                                        <p:tgtEl>
                                          <p:spTgt spid="147459">
                                            <p:txEl>
                                              <p:pRg st="0" end="0"/>
                                            </p:txEl>
                                          </p:spTgt>
                                        </p:tgtEl>
                                        <p:attrNameLst>
                                          <p:attrName>ppt_y</p:attrName>
                                        </p:attrNameLst>
                                      </p:cBhvr>
                                      <p:tavLst>
                                        <p:tav tm="0">
                                          <p:val>
                                            <p:strVal val="#ppt_y"/>
                                          </p:val>
                                        </p:tav>
                                        <p:tav tm="100000">
                                          <p:val>
                                            <p:strVal val="#ppt_y"/>
                                          </p:val>
                                        </p:tav>
                                      </p:tavLst>
                                    </p:anim>
                                  </p:childTnLst>
                                </p:cTn>
                              </p:par>
                              <p:par>
                                <p:cTn id="33" presetID="2" presetClass="entr" presetSubtype="2" fill="hold" nodeType="withEffect">
                                  <p:stCondLst>
                                    <p:cond delay="0"/>
                                  </p:stCondLst>
                                  <p:childTnLst>
                                    <p:set>
                                      <p:cBhvr>
                                        <p:cTn id="34" dur="1" fill="hold">
                                          <p:stCondLst>
                                            <p:cond delay="0"/>
                                          </p:stCondLst>
                                        </p:cTn>
                                        <p:tgtEl>
                                          <p:spTgt spid="147459">
                                            <p:txEl>
                                              <p:pRg st="1" end="1"/>
                                            </p:txEl>
                                          </p:spTgt>
                                        </p:tgtEl>
                                        <p:attrNameLst>
                                          <p:attrName>style.visibility</p:attrName>
                                        </p:attrNameLst>
                                      </p:cBhvr>
                                      <p:to>
                                        <p:strVal val="visible"/>
                                      </p:to>
                                    </p:set>
                                    <p:anim calcmode="lin" valueType="num">
                                      <p:cBhvr additive="base">
                                        <p:cTn id="35" dur="3000" fill="hold"/>
                                        <p:tgtEl>
                                          <p:spTgt spid="147459">
                                            <p:txEl>
                                              <p:pRg st="1" end="1"/>
                                            </p:txEl>
                                          </p:spTgt>
                                        </p:tgtEl>
                                        <p:attrNameLst>
                                          <p:attrName>ppt_x</p:attrName>
                                        </p:attrNameLst>
                                      </p:cBhvr>
                                      <p:tavLst>
                                        <p:tav tm="0">
                                          <p:val>
                                            <p:strVal val="1+#ppt_w/2"/>
                                          </p:val>
                                        </p:tav>
                                        <p:tav tm="100000">
                                          <p:val>
                                            <p:strVal val="#ppt_x"/>
                                          </p:val>
                                        </p:tav>
                                      </p:tavLst>
                                    </p:anim>
                                    <p:anim calcmode="lin" valueType="num">
                                      <p:cBhvr additive="base">
                                        <p:cTn id="36" dur="3000" fill="hold"/>
                                        <p:tgtEl>
                                          <p:spTgt spid="14745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编号占位符 5">
            <a:extLst>
              <a:ext uri="{FF2B5EF4-FFF2-40B4-BE49-F238E27FC236}">
                <a16:creationId xmlns="" xmlns:a16="http://schemas.microsoft.com/office/drawing/2014/main" id="{2B305815-DFC9-4A94-8A5B-13769ED19197}"/>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0F807B4F-C187-44D3-828E-C48DF6F64905}" type="slidenum">
              <a:rPr kumimoji="0" lang="en-US" altLang="zh-CN" sz="1400" smtClean="0"/>
              <a:pPr>
                <a:spcBef>
                  <a:spcPct val="0"/>
                </a:spcBef>
                <a:buClrTx/>
                <a:buSzTx/>
                <a:buFontTx/>
                <a:buNone/>
              </a:pPr>
              <a:t>50</a:t>
            </a:fld>
            <a:endParaRPr kumimoji="0" lang="en-US" altLang="zh-CN" sz="1400"/>
          </a:p>
        </p:txBody>
      </p:sp>
      <p:sp>
        <p:nvSpPr>
          <p:cNvPr id="55299" name="Rectangle 2">
            <a:extLst>
              <a:ext uri="{FF2B5EF4-FFF2-40B4-BE49-F238E27FC236}">
                <a16:creationId xmlns="" xmlns:a16="http://schemas.microsoft.com/office/drawing/2014/main" id="{3960D2A4-CE08-4EB9-9875-9F9500386B28}"/>
              </a:ext>
            </a:extLst>
          </p:cNvPr>
          <p:cNvSpPr>
            <a:spLocks noGrp="1" noRot="1" noChangeArrowheads="1"/>
          </p:cNvSpPr>
          <p:nvPr>
            <p:ph type="body" idx="1"/>
          </p:nvPr>
        </p:nvSpPr>
        <p:spPr>
          <a:xfrm>
            <a:off x="1862931" y="624681"/>
            <a:ext cx="8229600" cy="6192837"/>
          </a:xfrm>
        </p:spPr>
        <p:txBody>
          <a:bodyPr/>
          <a:lstStyle/>
          <a:p>
            <a:pPr eaLnBrk="1" hangingPunct="1">
              <a:buClr>
                <a:srgbClr val="0070C0"/>
              </a:buClr>
              <a:buFont typeface="Wingdings" panose="05000000000000000000" pitchFamily="2" charset="2"/>
              <a:buChar char="Ø"/>
            </a:pPr>
            <a:r>
              <a:rPr kumimoji="0" lang="zh-CN" altLang="en-US" sz="2800">
                <a:solidFill>
                  <a:srgbClr val="000000"/>
                </a:solidFill>
                <a:latin typeface="微软雅黑" panose="020B0503020204020204" pitchFamily="34" charset="-122"/>
                <a:ea typeface="微软雅黑" panose="020B0503020204020204" pitchFamily="34" charset="-122"/>
              </a:rPr>
              <a:t>早期重商主义（</a:t>
            </a:r>
            <a:r>
              <a:rPr kumimoji="0" lang="en-US" altLang="zh-CN" sz="2800">
                <a:solidFill>
                  <a:srgbClr val="000000"/>
                </a:solidFill>
                <a:latin typeface="微软雅黑" panose="020B0503020204020204" pitchFamily="34" charset="-122"/>
                <a:ea typeface="微软雅黑" panose="020B0503020204020204" pitchFamily="34" charset="-122"/>
              </a:rPr>
              <a:t>15</a:t>
            </a:r>
            <a:r>
              <a:rPr kumimoji="0" lang="zh-CN" altLang="en-US" sz="2800">
                <a:solidFill>
                  <a:srgbClr val="000000"/>
                </a:solidFill>
                <a:latin typeface="微软雅黑" panose="020B0503020204020204" pitchFamily="34" charset="-122"/>
                <a:ea typeface="微软雅黑" panose="020B0503020204020204" pitchFamily="34" charset="-122"/>
              </a:rPr>
              <a:t>世纪到</a:t>
            </a:r>
            <a:r>
              <a:rPr kumimoji="0" lang="en-US" altLang="zh-CN" sz="2800">
                <a:solidFill>
                  <a:srgbClr val="000000"/>
                </a:solidFill>
                <a:latin typeface="微软雅黑" panose="020B0503020204020204" pitchFamily="34" charset="-122"/>
                <a:ea typeface="微软雅黑" panose="020B0503020204020204" pitchFamily="34" charset="-122"/>
              </a:rPr>
              <a:t>16</a:t>
            </a:r>
            <a:r>
              <a:rPr kumimoji="0" lang="zh-CN" altLang="en-US" sz="2800">
                <a:solidFill>
                  <a:srgbClr val="000000"/>
                </a:solidFill>
                <a:latin typeface="微软雅黑" panose="020B0503020204020204" pitchFamily="34" charset="-122"/>
                <a:ea typeface="微软雅黑" panose="020B0503020204020204" pitchFamily="34" charset="-122"/>
              </a:rPr>
              <a:t>世纪中叶）</a:t>
            </a:r>
            <a:endParaRPr kumimoji="0" lang="en-US" altLang="zh-CN" sz="2800">
              <a:solidFill>
                <a:srgbClr val="000000"/>
              </a:solidFill>
              <a:latin typeface="微软雅黑" panose="020B0503020204020204" pitchFamily="34" charset="-122"/>
              <a:ea typeface="微软雅黑" panose="020B0503020204020204" pitchFamily="34" charset="-122"/>
            </a:endParaRPr>
          </a:p>
          <a:p>
            <a:pPr lvl="1" eaLnBrk="1" hangingPunct="1">
              <a:buClr>
                <a:srgbClr val="00B0F0"/>
              </a:buClr>
              <a:buFont typeface="Wingdings" panose="05000000000000000000" pitchFamily="2" charset="2"/>
              <a:buChar char="ü"/>
            </a:pPr>
            <a:r>
              <a:rPr kumimoji="0" lang="zh-CN" altLang="en-US">
                <a:solidFill>
                  <a:srgbClr val="000000"/>
                </a:solidFill>
                <a:latin typeface="微软雅黑" panose="020B0503020204020204" pitchFamily="34" charset="-122"/>
                <a:ea typeface="微软雅黑" panose="020B0503020204020204" pitchFamily="34" charset="-122"/>
              </a:rPr>
              <a:t>绝对的贸易顺差</a:t>
            </a:r>
            <a:endParaRPr kumimoji="0" lang="en-US" altLang="zh-CN">
              <a:solidFill>
                <a:srgbClr val="000000"/>
              </a:solidFill>
              <a:latin typeface="微软雅黑" panose="020B0503020204020204" pitchFamily="34" charset="-122"/>
              <a:ea typeface="微软雅黑" panose="020B0503020204020204" pitchFamily="34" charset="-122"/>
            </a:endParaRPr>
          </a:p>
          <a:p>
            <a:pPr lvl="1" eaLnBrk="1" hangingPunct="1">
              <a:buClr>
                <a:srgbClr val="00B0F0"/>
              </a:buClr>
              <a:buFont typeface="Wingdings" panose="05000000000000000000" pitchFamily="2" charset="2"/>
              <a:buChar char="ü"/>
            </a:pPr>
            <a:r>
              <a:rPr kumimoji="0" lang="zh-CN" altLang="en-US">
                <a:solidFill>
                  <a:srgbClr val="000000"/>
                </a:solidFill>
                <a:latin typeface="微软雅黑" panose="020B0503020204020204" pitchFamily="34" charset="-122"/>
                <a:ea typeface="微软雅黑" panose="020B0503020204020204" pitchFamily="34" charset="-122"/>
              </a:rPr>
              <a:t>用行政手段，控制商品出口</a:t>
            </a:r>
            <a:endParaRPr kumimoji="0" lang="en-US" altLang="zh-CN">
              <a:solidFill>
                <a:srgbClr val="000000"/>
              </a:solidFill>
              <a:latin typeface="微软雅黑" panose="020B0503020204020204" pitchFamily="34" charset="-122"/>
              <a:ea typeface="微软雅黑" panose="020B0503020204020204" pitchFamily="34" charset="-122"/>
            </a:endParaRPr>
          </a:p>
          <a:p>
            <a:pPr lvl="1" eaLnBrk="1" hangingPunct="1">
              <a:buClr>
                <a:srgbClr val="00B0F0"/>
              </a:buClr>
              <a:buFont typeface="Wingdings" panose="05000000000000000000" pitchFamily="2" charset="2"/>
              <a:buChar char="ü"/>
            </a:pPr>
            <a:r>
              <a:rPr kumimoji="0" lang="zh-CN" altLang="en-US">
                <a:solidFill>
                  <a:srgbClr val="000000"/>
                </a:solidFill>
                <a:latin typeface="微软雅黑" panose="020B0503020204020204" pitchFamily="34" charset="-122"/>
                <a:ea typeface="微软雅黑" panose="020B0503020204020204" pitchFamily="34" charset="-122"/>
              </a:rPr>
              <a:t>禁止货币输出</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sz="2800">
                <a:solidFill>
                  <a:srgbClr val="000000"/>
                </a:solidFill>
                <a:latin typeface="微软雅黑" panose="020B0503020204020204" pitchFamily="34" charset="-122"/>
                <a:ea typeface="微软雅黑" panose="020B0503020204020204" pitchFamily="34" charset="-122"/>
              </a:rPr>
              <a:t>晚期重商主义（</a:t>
            </a:r>
            <a:r>
              <a:rPr kumimoji="0" lang="en-US" altLang="zh-CN" sz="2800">
                <a:solidFill>
                  <a:srgbClr val="000000"/>
                </a:solidFill>
                <a:latin typeface="微软雅黑" panose="020B0503020204020204" pitchFamily="34" charset="-122"/>
                <a:ea typeface="微软雅黑" panose="020B0503020204020204" pitchFamily="34" charset="-122"/>
              </a:rPr>
              <a:t>16</a:t>
            </a:r>
            <a:r>
              <a:rPr kumimoji="0" lang="zh-CN" altLang="en-US" sz="2800">
                <a:solidFill>
                  <a:srgbClr val="000000"/>
                </a:solidFill>
                <a:latin typeface="微软雅黑" panose="020B0503020204020204" pitchFamily="34" charset="-122"/>
                <a:ea typeface="微软雅黑" panose="020B0503020204020204" pitchFamily="34" charset="-122"/>
              </a:rPr>
              <a:t>世纪下半叶到</a:t>
            </a:r>
            <a:r>
              <a:rPr kumimoji="0" lang="en-US" altLang="zh-CN" sz="2800">
                <a:solidFill>
                  <a:srgbClr val="000000"/>
                </a:solidFill>
                <a:latin typeface="微软雅黑" panose="020B0503020204020204" pitchFamily="34" charset="-122"/>
                <a:ea typeface="微软雅黑" panose="020B0503020204020204" pitchFamily="34" charset="-122"/>
              </a:rPr>
              <a:t>17</a:t>
            </a:r>
            <a:r>
              <a:rPr kumimoji="0" lang="zh-CN" altLang="en-US" sz="2800">
                <a:solidFill>
                  <a:srgbClr val="000000"/>
                </a:solidFill>
                <a:latin typeface="微软雅黑" panose="020B0503020204020204" pitchFamily="34" charset="-122"/>
                <a:ea typeface="微软雅黑" panose="020B0503020204020204" pitchFamily="34" charset="-122"/>
              </a:rPr>
              <a:t>世纪下半叶）</a:t>
            </a:r>
            <a:endParaRPr kumimoji="0" lang="en-US" altLang="zh-CN" sz="2800">
              <a:solidFill>
                <a:srgbClr val="000000"/>
              </a:solidFill>
              <a:latin typeface="微软雅黑" panose="020B0503020204020204" pitchFamily="34" charset="-122"/>
              <a:ea typeface="微软雅黑" panose="020B0503020204020204" pitchFamily="34" charset="-122"/>
            </a:endParaRPr>
          </a:p>
          <a:p>
            <a:pPr lvl="1" eaLnBrk="1" hangingPunct="1">
              <a:buSzPct val="87000"/>
              <a:buFont typeface="Wingdings" panose="05000000000000000000" pitchFamily="2" charset="2"/>
              <a:buChar char="ü"/>
            </a:pPr>
            <a:r>
              <a:rPr kumimoji="0" lang="zh-CN" altLang="en-US">
                <a:solidFill>
                  <a:srgbClr val="000000"/>
                </a:solidFill>
                <a:latin typeface="微软雅黑" panose="020B0503020204020204" pitchFamily="34" charset="-122"/>
                <a:ea typeface="微软雅黑" panose="020B0503020204020204" pitchFamily="34" charset="-122"/>
              </a:rPr>
              <a:t>长期和总体的贸易顺差</a:t>
            </a:r>
            <a:endParaRPr kumimoji="0" lang="en-US" altLang="zh-CN">
              <a:solidFill>
                <a:srgbClr val="000000"/>
              </a:solidFill>
              <a:latin typeface="微软雅黑" panose="020B0503020204020204" pitchFamily="34" charset="-122"/>
              <a:ea typeface="微软雅黑" panose="020B0503020204020204" pitchFamily="34" charset="-122"/>
            </a:endParaRPr>
          </a:p>
          <a:p>
            <a:pPr lvl="1" eaLnBrk="1" hangingPunct="1">
              <a:buSzPct val="87000"/>
              <a:buFont typeface="Wingdings" panose="05000000000000000000" pitchFamily="2" charset="2"/>
              <a:buChar char="ü"/>
            </a:pPr>
            <a:r>
              <a:rPr kumimoji="0" lang="zh-CN" altLang="en-US">
                <a:solidFill>
                  <a:srgbClr val="000000"/>
                </a:solidFill>
                <a:latin typeface="微软雅黑" panose="020B0503020204020204" pitchFamily="34" charset="-122"/>
                <a:ea typeface="微软雅黑" panose="020B0503020204020204" pitchFamily="34" charset="-122"/>
              </a:rPr>
              <a:t>国家干预贸易</a:t>
            </a:r>
            <a:endParaRPr kumimoji="0" lang="en-US" altLang="zh-CN">
              <a:solidFill>
                <a:srgbClr val="000000"/>
              </a:solidFill>
              <a:latin typeface="微软雅黑" panose="020B0503020204020204" pitchFamily="34" charset="-122"/>
              <a:ea typeface="微软雅黑" panose="020B0503020204020204" pitchFamily="34" charset="-122"/>
            </a:endParaRPr>
          </a:p>
          <a:p>
            <a:pPr lvl="1" eaLnBrk="1" hangingPunct="1">
              <a:buSzPct val="87000"/>
              <a:buFont typeface="Wingdings" panose="05000000000000000000" pitchFamily="2" charset="2"/>
              <a:buChar char="ü"/>
            </a:pPr>
            <a:r>
              <a:rPr kumimoji="0" lang="zh-CN" altLang="en-US">
                <a:solidFill>
                  <a:srgbClr val="000000"/>
                </a:solidFill>
                <a:latin typeface="微软雅黑" panose="020B0503020204020204" pitchFamily="34" charset="-122"/>
                <a:ea typeface="微软雅黑" panose="020B0503020204020204" pitchFamily="34" charset="-122"/>
              </a:rPr>
              <a:t>鼓励出口限制进口</a:t>
            </a:r>
          </a:p>
        </p:txBody>
      </p:sp>
      <p:sp>
        <p:nvSpPr>
          <p:cNvPr id="55300" name="Rectangle 3">
            <a:extLst>
              <a:ext uri="{FF2B5EF4-FFF2-40B4-BE49-F238E27FC236}">
                <a16:creationId xmlns="" xmlns:a16="http://schemas.microsoft.com/office/drawing/2014/main" id="{338BE3A3-91E5-4EDA-93DB-F5140CB26730}"/>
              </a:ext>
            </a:extLst>
          </p:cNvPr>
          <p:cNvSpPr>
            <a:spLocks noChangeArrowheads="1"/>
          </p:cNvSpPr>
          <p:nvPr/>
        </p:nvSpPr>
        <p:spPr bwMode="auto">
          <a:xfrm flipH="1">
            <a:off x="7515225" y="1625600"/>
            <a:ext cx="2036763" cy="519113"/>
          </a:xfrm>
          <a:prstGeom prst="rect">
            <a:avLst/>
          </a:prstGeom>
          <a:solidFill>
            <a:srgbClr val="007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zh-CN" altLang="en-US" sz="2800"/>
              <a:t>货币平衡论</a:t>
            </a:r>
          </a:p>
        </p:txBody>
      </p:sp>
      <p:sp>
        <p:nvSpPr>
          <p:cNvPr id="55301" name="Rectangle 4">
            <a:extLst>
              <a:ext uri="{FF2B5EF4-FFF2-40B4-BE49-F238E27FC236}">
                <a16:creationId xmlns="" xmlns:a16="http://schemas.microsoft.com/office/drawing/2014/main" id="{100C9CCC-FDD2-463E-993E-703B3B1A67D0}"/>
              </a:ext>
            </a:extLst>
          </p:cNvPr>
          <p:cNvSpPr>
            <a:spLocks noChangeArrowheads="1"/>
          </p:cNvSpPr>
          <p:nvPr/>
        </p:nvSpPr>
        <p:spPr bwMode="auto">
          <a:xfrm flipH="1">
            <a:off x="7437438" y="3721100"/>
            <a:ext cx="2036762" cy="519113"/>
          </a:xfrm>
          <a:prstGeom prst="rect">
            <a:avLst/>
          </a:prstGeom>
          <a:solidFill>
            <a:srgbClr val="007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zh-CN" altLang="en-US" sz="2800"/>
              <a:t>贸易平衡论</a:t>
            </a:r>
          </a:p>
        </p:txBody>
      </p:sp>
      <p:sp>
        <p:nvSpPr>
          <p:cNvPr id="55302" name="AutoShape 7">
            <a:extLst>
              <a:ext uri="{FF2B5EF4-FFF2-40B4-BE49-F238E27FC236}">
                <a16:creationId xmlns="" xmlns:a16="http://schemas.microsoft.com/office/drawing/2014/main" id="{ADCB49BF-DF2D-4999-8A09-A25FBA4722A6}"/>
              </a:ext>
            </a:extLst>
          </p:cNvPr>
          <p:cNvSpPr>
            <a:spLocks/>
          </p:cNvSpPr>
          <p:nvPr/>
        </p:nvSpPr>
        <p:spPr bwMode="auto">
          <a:xfrm>
            <a:off x="9696450" y="1555750"/>
            <a:ext cx="287338" cy="3168650"/>
          </a:xfrm>
          <a:prstGeom prst="rightBrace">
            <a:avLst>
              <a:gd name="adj1" fmla="val 91897"/>
              <a:gd name="adj2" fmla="val 50000"/>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55303" name="Rectangle 8">
            <a:extLst>
              <a:ext uri="{FF2B5EF4-FFF2-40B4-BE49-F238E27FC236}">
                <a16:creationId xmlns="" xmlns:a16="http://schemas.microsoft.com/office/drawing/2014/main" id="{88671CEE-D43A-481E-973F-56F6259D0C46}"/>
              </a:ext>
            </a:extLst>
          </p:cNvPr>
          <p:cNvSpPr>
            <a:spLocks noChangeArrowheads="1"/>
          </p:cNvSpPr>
          <p:nvPr/>
        </p:nvSpPr>
        <p:spPr bwMode="auto">
          <a:xfrm flipH="1">
            <a:off x="10479088" y="1873250"/>
            <a:ext cx="615950" cy="2159000"/>
          </a:xfrm>
          <a:prstGeom prst="rect">
            <a:avLst/>
          </a:prstGeom>
          <a:solidFill>
            <a:srgbClr val="0070C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eaVert">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zh-CN" altLang="en-US" sz="2800"/>
              <a:t>零和游戏</a:t>
            </a:r>
          </a:p>
        </p:txBody>
      </p:sp>
      <p:sp>
        <p:nvSpPr>
          <p:cNvPr id="55304" name="右大括号 6">
            <a:extLst>
              <a:ext uri="{FF2B5EF4-FFF2-40B4-BE49-F238E27FC236}">
                <a16:creationId xmlns="" xmlns:a16="http://schemas.microsoft.com/office/drawing/2014/main" id="{3C86AB72-CC3A-453B-9BF2-A862DB13FD34}"/>
              </a:ext>
            </a:extLst>
          </p:cNvPr>
          <p:cNvSpPr>
            <a:spLocks/>
          </p:cNvSpPr>
          <p:nvPr/>
        </p:nvSpPr>
        <p:spPr bwMode="auto">
          <a:xfrm>
            <a:off x="6938963" y="1158875"/>
            <a:ext cx="576262" cy="1465263"/>
          </a:xfrm>
          <a:prstGeom prst="rightBrace">
            <a:avLst>
              <a:gd name="adj1" fmla="val 8334"/>
              <a:gd name="adj2" fmla="val 50000"/>
            </a:avLst>
          </a:prstGeom>
          <a:noFill/>
          <a:ln w="9525" algn="ctr">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05" name="右大括号 7">
            <a:extLst>
              <a:ext uri="{FF2B5EF4-FFF2-40B4-BE49-F238E27FC236}">
                <a16:creationId xmlns="" xmlns:a16="http://schemas.microsoft.com/office/drawing/2014/main" id="{076FC4A5-7F30-45E3-984E-52B40CC701CD}"/>
              </a:ext>
            </a:extLst>
          </p:cNvPr>
          <p:cNvSpPr>
            <a:spLocks/>
          </p:cNvSpPr>
          <p:nvPr/>
        </p:nvSpPr>
        <p:spPr bwMode="auto">
          <a:xfrm>
            <a:off x="6607175" y="3294063"/>
            <a:ext cx="576263" cy="1466850"/>
          </a:xfrm>
          <a:prstGeom prst="rightBrace">
            <a:avLst>
              <a:gd name="adj1" fmla="val 8343"/>
              <a:gd name="adj2" fmla="val 50000"/>
            </a:avLst>
          </a:prstGeom>
          <a:noFill/>
          <a:ln w="9525" algn="ctr">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55306" name="右大括号 8">
            <a:extLst>
              <a:ext uri="{FF2B5EF4-FFF2-40B4-BE49-F238E27FC236}">
                <a16:creationId xmlns="" xmlns:a16="http://schemas.microsoft.com/office/drawing/2014/main" id="{2FE7D28C-549E-4310-BD34-BD8AEE61AEAD}"/>
              </a:ext>
            </a:extLst>
          </p:cNvPr>
          <p:cNvSpPr>
            <a:spLocks/>
          </p:cNvSpPr>
          <p:nvPr/>
        </p:nvSpPr>
        <p:spPr bwMode="auto">
          <a:xfrm>
            <a:off x="9696450" y="1884363"/>
            <a:ext cx="792163" cy="2165350"/>
          </a:xfrm>
          <a:prstGeom prst="rightBrace">
            <a:avLst>
              <a:gd name="adj1" fmla="val 8327"/>
              <a:gd name="adj2" fmla="val 50000"/>
            </a:avLst>
          </a:prstGeom>
          <a:noFill/>
          <a:ln w="9525" algn="ctr">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Tree>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编号占位符 3">
            <a:extLst>
              <a:ext uri="{FF2B5EF4-FFF2-40B4-BE49-F238E27FC236}">
                <a16:creationId xmlns="" xmlns:a16="http://schemas.microsoft.com/office/drawing/2014/main" id="{E88CC234-D0D9-4398-8FE4-2638F91AF591}"/>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3A701098-E2D6-4DC5-B13D-C09F8BFD6D6D}" type="slidenum">
              <a:rPr kumimoji="0" lang="en-US" altLang="zh-CN" sz="1400" smtClean="0"/>
              <a:pPr>
                <a:spcBef>
                  <a:spcPct val="0"/>
                </a:spcBef>
                <a:buClrTx/>
                <a:buSzTx/>
                <a:buFontTx/>
                <a:buNone/>
              </a:pPr>
              <a:t>51</a:t>
            </a:fld>
            <a:endParaRPr kumimoji="0" lang="en-US" altLang="zh-CN" sz="1400"/>
          </a:p>
        </p:txBody>
      </p:sp>
      <p:sp>
        <p:nvSpPr>
          <p:cNvPr id="57347" name="Rectangle 2">
            <a:extLst>
              <a:ext uri="{FF2B5EF4-FFF2-40B4-BE49-F238E27FC236}">
                <a16:creationId xmlns="" xmlns:a16="http://schemas.microsoft.com/office/drawing/2014/main" id="{FB36529C-12BB-4C48-92B2-6C6CFB825A41}"/>
              </a:ext>
            </a:extLst>
          </p:cNvPr>
          <p:cNvSpPr>
            <a:spLocks noGrp="1" noRot="1" noChangeArrowheads="1"/>
          </p:cNvSpPr>
          <p:nvPr>
            <p:ph type="title" idx="4294967295"/>
          </p:nvPr>
        </p:nvSpPr>
        <p:spPr>
          <a:xfrm>
            <a:off x="1524000" y="277813"/>
            <a:ext cx="8229600" cy="703262"/>
          </a:xfrm>
        </p:spPr>
        <p:txBody>
          <a:bodyPr/>
          <a:lstStyle/>
          <a:p>
            <a:pPr eaLnBrk="1" hangingPunct="1"/>
            <a:r>
              <a:rPr kumimoji="0" lang="zh-CN" altLang="en-US" sz="4000" b="1">
                <a:solidFill>
                  <a:srgbClr val="000000"/>
                </a:solidFill>
                <a:ea typeface="华文中宋" panose="02010600040101010101" pitchFamily="2" charset="-122"/>
              </a:rPr>
              <a:t>一、重商主义是近代经济学的起点</a:t>
            </a:r>
          </a:p>
        </p:txBody>
      </p:sp>
      <p:sp>
        <p:nvSpPr>
          <p:cNvPr id="62468" name="Text Box 3">
            <a:extLst>
              <a:ext uri="{FF2B5EF4-FFF2-40B4-BE49-F238E27FC236}">
                <a16:creationId xmlns="" xmlns:a16="http://schemas.microsoft.com/office/drawing/2014/main" id="{02316C39-B589-4F9E-8CFF-BA63E9567904}"/>
              </a:ext>
            </a:extLst>
          </p:cNvPr>
          <p:cNvSpPr txBox="1">
            <a:spLocks noChangeArrowheads="1"/>
          </p:cNvSpPr>
          <p:nvPr/>
        </p:nvSpPr>
        <p:spPr bwMode="auto">
          <a:xfrm>
            <a:off x="2208213" y="3644900"/>
            <a:ext cx="2374900"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defRPr/>
            </a:pPr>
            <a:r>
              <a:rPr kumimoji="0" lang="zh-CN" altLang="en-US" sz="2800">
                <a:solidFill>
                  <a:schemeClr val="accent4">
                    <a:lumMod val="10000"/>
                  </a:schemeClr>
                </a:solidFill>
                <a:latin typeface="微软雅黑" panose="020B0503020204020204" pitchFamily="34" charset="-122"/>
                <a:ea typeface="微软雅黑" panose="020B0503020204020204" pitchFamily="34" charset="-122"/>
              </a:rPr>
              <a:t>封建制度解体</a:t>
            </a:r>
          </a:p>
        </p:txBody>
      </p:sp>
      <p:sp>
        <p:nvSpPr>
          <p:cNvPr id="62469" name="Text Box 4">
            <a:extLst>
              <a:ext uri="{FF2B5EF4-FFF2-40B4-BE49-F238E27FC236}">
                <a16:creationId xmlns="" xmlns:a16="http://schemas.microsoft.com/office/drawing/2014/main" id="{98AD4424-CFCE-4863-85A9-67022BA49C81}"/>
              </a:ext>
            </a:extLst>
          </p:cNvPr>
          <p:cNvSpPr txBox="1">
            <a:spLocks noChangeArrowheads="1"/>
          </p:cNvSpPr>
          <p:nvPr/>
        </p:nvSpPr>
        <p:spPr bwMode="auto">
          <a:xfrm>
            <a:off x="5159375" y="3644900"/>
            <a:ext cx="252095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defRPr/>
            </a:pPr>
            <a:r>
              <a:rPr kumimoji="0" lang="zh-CN" altLang="en-US" sz="2800">
                <a:solidFill>
                  <a:schemeClr val="accent4">
                    <a:lumMod val="10000"/>
                  </a:schemeClr>
                </a:solidFill>
                <a:latin typeface="微软雅黑" panose="020B0503020204020204" pitchFamily="34" charset="-122"/>
                <a:ea typeface="微软雅黑" panose="020B0503020204020204" pitchFamily="34" charset="-122"/>
              </a:rPr>
              <a:t>资本主义萌芽</a:t>
            </a:r>
          </a:p>
        </p:txBody>
      </p:sp>
      <p:sp>
        <p:nvSpPr>
          <p:cNvPr id="62470" name="Text Box 5">
            <a:extLst>
              <a:ext uri="{FF2B5EF4-FFF2-40B4-BE49-F238E27FC236}">
                <a16:creationId xmlns="" xmlns:a16="http://schemas.microsoft.com/office/drawing/2014/main" id="{B01B34D3-E78F-4745-8882-C49A89297401}"/>
              </a:ext>
            </a:extLst>
          </p:cNvPr>
          <p:cNvSpPr txBox="1">
            <a:spLocks noChangeArrowheads="1"/>
          </p:cNvSpPr>
          <p:nvPr/>
        </p:nvSpPr>
        <p:spPr bwMode="auto">
          <a:xfrm>
            <a:off x="8112125" y="3644900"/>
            <a:ext cx="2087563"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defRPr/>
            </a:pPr>
            <a:r>
              <a:rPr kumimoji="0" lang="zh-CN" altLang="en-US" sz="2800">
                <a:solidFill>
                  <a:schemeClr val="accent4">
                    <a:lumMod val="10000"/>
                  </a:schemeClr>
                </a:solidFill>
                <a:latin typeface="微软雅黑" panose="020B0503020204020204" pitchFamily="34" charset="-122"/>
                <a:ea typeface="微软雅黑" panose="020B0503020204020204" pitchFamily="34" charset="-122"/>
              </a:rPr>
              <a:t>发现新大陆</a:t>
            </a:r>
          </a:p>
        </p:txBody>
      </p:sp>
      <p:sp>
        <p:nvSpPr>
          <p:cNvPr id="62471" name="Text Box 6">
            <a:extLst>
              <a:ext uri="{FF2B5EF4-FFF2-40B4-BE49-F238E27FC236}">
                <a16:creationId xmlns="" xmlns:a16="http://schemas.microsoft.com/office/drawing/2014/main" id="{A063B0AB-5790-4F36-A9E7-1E66FC279A0E}"/>
              </a:ext>
            </a:extLst>
          </p:cNvPr>
          <p:cNvSpPr txBox="1">
            <a:spLocks noChangeArrowheads="1"/>
          </p:cNvSpPr>
          <p:nvPr/>
        </p:nvSpPr>
        <p:spPr bwMode="auto">
          <a:xfrm>
            <a:off x="2782888" y="4335463"/>
            <a:ext cx="6624637" cy="2060575"/>
          </a:xfrm>
          <a:prstGeom prst="rect">
            <a:avLst/>
          </a:prstGeom>
          <a:noFill/>
          <a:ln w="19050">
            <a:solidFill>
              <a:srgbClr val="0070C0"/>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defRPr/>
            </a:pPr>
            <a:r>
              <a:rPr kumimoji="0" lang="zh-CN" altLang="en-US">
                <a:solidFill>
                  <a:schemeClr val="accent4">
                    <a:lumMod val="10000"/>
                  </a:schemeClr>
                </a:solidFill>
                <a:latin typeface="微软雅黑" panose="020B0503020204020204" pitchFamily="34" charset="-122"/>
                <a:ea typeface="微软雅黑" panose="020B0503020204020204" pitchFamily="34" charset="-122"/>
              </a:rPr>
              <a:t>孟克列钦</a:t>
            </a:r>
            <a:endParaRPr kumimoji="0" lang="en-US" altLang="zh-CN">
              <a:solidFill>
                <a:schemeClr val="accent4">
                  <a:lumMod val="10000"/>
                </a:schemeClr>
              </a:solidFill>
              <a:latin typeface="微软雅黑" panose="020B0503020204020204" pitchFamily="34" charset="-122"/>
              <a:ea typeface="微软雅黑" panose="020B0503020204020204" pitchFamily="34" charset="-122"/>
            </a:endParaRPr>
          </a:p>
          <a:p>
            <a:pPr algn="ctr" eaLnBrk="1" hangingPunct="1">
              <a:spcBef>
                <a:spcPct val="50000"/>
              </a:spcBef>
              <a:buClrTx/>
              <a:buSzTx/>
              <a:buFontTx/>
              <a:buNone/>
              <a:defRPr/>
            </a:pPr>
            <a:r>
              <a:rPr kumimoji="0" lang="en-US" altLang="zh-CN">
                <a:solidFill>
                  <a:schemeClr val="accent4">
                    <a:lumMod val="10000"/>
                  </a:schemeClr>
                </a:solidFill>
                <a:latin typeface="微软雅黑" panose="020B0503020204020204" pitchFamily="34" charset="-122"/>
                <a:ea typeface="微软雅黑" panose="020B0503020204020204" pitchFamily="34" charset="-122"/>
              </a:rPr>
              <a:t>1615</a:t>
            </a:r>
            <a:r>
              <a:rPr kumimoji="0" lang="zh-CN" altLang="en-US">
                <a:solidFill>
                  <a:schemeClr val="accent4">
                    <a:lumMod val="10000"/>
                  </a:schemeClr>
                </a:solidFill>
                <a:latin typeface="微软雅黑" panose="020B0503020204020204" pitchFamily="34" charset="-122"/>
                <a:ea typeface="微软雅黑" panose="020B0503020204020204" pitchFamily="34" charset="-122"/>
              </a:rPr>
              <a:t>年</a:t>
            </a:r>
            <a:endParaRPr kumimoji="0" lang="en-US" altLang="zh-CN">
              <a:solidFill>
                <a:schemeClr val="accent4">
                  <a:lumMod val="10000"/>
                </a:schemeClr>
              </a:solidFill>
              <a:latin typeface="微软雅黑" panose="020B0503020204020204" pitchFamily="34" charset="-122"/>
              <a:ea typeface="微软雅黑" panose="020B0503020204020204" pitchFamily="34" charset="-122"/>
            </a:endParaRPr>
          </a:p>
          <a:p>
            <a:pPr algn="ctr" eaLnBrk="1" hangingPunct="1">
              <a:spcBef>
                <a:spcPct val="50000"/>
              </a:spcBef>
              <a:buClrTx/>
              <a:buSzTx/>
              <a:buFontTx/>
              <a:buNone/>
              <a:defRPr/>
            </a:pPr>
            <a:r>
              <a:rPr kumimoji="0" lang="en-US" altLang="zh-CN">
                <a:solidFill>
                  <a:schemeClr val="accent4">
                    <a:lumMod val="10000"/>
                  </a:schemeClr>
                </a:solidFill>
                <a:latin typeface="微软雅黑" panose="020B0503020204020204" pitchFamily="34" charset="-122"/>
                <a:ea typeface="微软雅黑" panose="020B0503020204020204" pitchFamily="34" charset="-122"/>
              </a:rPr>
              <a:t>《</a:t>
            </a:r>
            <a:r>
              <a:rPr kumimoji="0" lang="zh-CN" altLang="en-US">
                <a:solidFill>
                  <a:schemeClr val="accent4">
                    <a:lumMod val="10000"/>
                  </a:schemeClr>
                </a:solidFill>
                <a:latin typeface="微软雅黑" panose="020B0503020204020204" pitchFamily="34" charset="-122"/>
                <a:ea typeface="微软雅黑" panose="020B0503020204020204" pitchFamily="34" charset="-122"/>
              </a:rPr>
              <a:t>献给国王和王后的政治经济学</a:t>
            </a:r>
            <a:r>
              <a:rPr kumimoji="0" lang="en-US" altLang="zh-CN">
                <a:solidFill>
                  <a:schemeClr val="accent4">
                    <a:lumMod val="10000"/>
                  </a:schemeClr>
                </a:solidFill>
                <a:latin typeface="微软雅黑" panose="020B0503020204020204" pitchFamily="34" charset="-122"/>
                <a:ea typeface="微软雅黑" panose="020B0503020204020204" pitchFamily="34" charset="-122"/>
              </a:rPr>
              <a:t>》</a:t>
            </a:r>
          </a:p>
        </p:txBody>
      </p:sp>
      <p:pic>
        <p:nvPicPr>
          <p:cNvPr id="57352" name="Picture 7" descr="u=1232355753,3777878617&amp;gp=34">
            <a:hlinkClick r:id="" action="ppaction://noaction"/>
            <a:extLst>
              <a:ext uri="{FF2B5EF4-FFF2-40B4-BE49-F238E27FC236}">
                <a16:creationId xmlns="" xmlns:a16="http://schemas.microsoft.com/office/drawing/2014/main" id="{18AEEB1E-63DB-439C-B85D-04D38035C3C2}"/>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208213" y="1628775"/>
            <a:ext cx="2016125" cy="16557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53" name="Picture 8" descr="u=3300955861,4199674885&amp;gp=44">
            <a:hlinkClick r:id="" action="ppaction://noaction"/>
            <a:extLst>
              <a:ext uri="{FF2B5EF4-FFF2-40B4-BE49-F238E27FC236}">
                <a16:creationId xmlns="" xmlns:a16="http://schemas.microsoft.com/office/drawing/2014/main" id="{61760800-7334-446F-815F-99FC220E0590}"/>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664200" y="1628775"/>
            <a:ext cx="1584325" cy="158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7354" name="Picture 9" descr="u=1901852295,3300820624&amp;gp=48">
            <a:hlinkClick r:id="" action="ppaction://noaction"/>
            <a:extLst>
              <a:ext uri="{FF2B5EF4-FFF2-40B4-BE49-F238E27FC236}">
                <a16:creationId xmlns="" xmlns:a16="http://schemas.microsoft.com/office/drawing/2014/main" id="{CE58A1E3-543C-4DDC-AD0F-AD8861B1EA28}"/>
              </a:ext>
            </a:extLst>
          </p:cNvPr>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8472488" y="1700213"/>
            <a:ext cx="1511300" cy="15843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幻灯片编号占位符 3">
            <a:extLst>
              <a:ext uri="{FF2B5EF4-FFF2-40B4-BE49-F238E27FC236}">
                <a16:creationId xmlns="" xmlns:a16="http://schemas.microsoft.com/office/drawing/2014/main" id="{47FF95F4-61AE-4F20-9547-662E6E23A82A}"/>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A53C746A-756F-450C-93C1-55CBCC97151D}" type="slidenum">
              <a:rPr kumimoji="0" lang="en-US" altLang="zh-CN" sz="1400" smtClean="0"/>
              <a:pPr>
                <a:spcBef>
                  <a:spcPct val="0"/>
                </a:spcBef>
                <a:buClrTx/>
                <a:buSzTx/>
                <a:buFontTx/>
                <a:buNone/>
              </a:pPr>
              <a:t>52</a:t>
            </a:fld>
            <a:endParaRPr kumimoji="0" lang="en-US" altLang="zh-CN" sz="1400"/>
          </a:p>
        </p:txBody>
      </p:sp>
      <p:sp>
        <p:nvSpPr>
          <p:cNvPr id="58371" name="Rectangle 2">
            <a:extLst>
              <a:ext uri="{FF2B5EF4-FFF2-40B4-BE49-F238E27FC236}">
                <a16:creationId xmlns="" xmlns:a16="http://schemas.microsoft.com/office/drawing/2014/main" id="{183EB847-F7B8-419A-B7D8-CD1E5B139AB3}"/>
              </a:ext>
            </a:extLst>
          </p:cNvPr>
          <p:cNvSpPr>
            <a:spLocks noGrp="1" noRot="1" noChangeArrowheads="1"/>
          </p:cNvSpPr>
          <p:nvPr>
            <p:ph type="title" idx="4294967295"/>
          </p:nvPr>
        </p:nvSpPr>
        <p:spPr>
          <a:xfrm>
            <a:off x="1524000" y="260350"/>
            <a:ext cx="9144000" cy="703263"/>
          </a:xfrm>
        </p:spPr>
        <p:txBody>
          <a:bodyPr/>
          <a:lstStyle/>
          <a:p>
            <a:pPr eaLnBrk="1" hangingPunct="1"/>
            <a:r>
              <a:rPr kumimoji="0" lang="en-US" altLang="en-US" sz="4000" b="1">
                <a:solidFill>
                  <a:srgbClr val="000000"/>
                </a:solidFill>
                <a:ea typeface="华文中宋" panose="02010600040101010101" pitchFamily="2" charset="-122"/>
              </a:rPr>
              <a:t>二</a:t>
            </a:r>
            <a:r>
              <a:rPr kumimoji="0" lang="zh-CN" altLang="en-US" sz="4000" b="1">
                <a:solidFill>
                  <a:srgbClr val="000000"/>
                </a:solidFill>
                <a:ea typeface="华文中宋" panose="02010600040101010101" pitchFamily="2" charset="-122"/>
              </a:rPr>
              <a:t>、重商主义是民族国家的政策体系</a:t>
            </a:r>
          </a:p>
        </p:txBody>
      </p:sp>
      <p:sp>
        <p:nvSpPr>
          <p:cNvPr id="63492" name="Text Box 3">
            <a:extLst>
              <a:ext uri="{FF2B5EF4-FFF2-40B4-BE49-F238E27FC236}">
                <a16:creationId xmlns="" xmlns:a16="http://schemas.microsoft.com/office/drawing/2014/main" id="{5105D80A-6323-4802-8BCE-36F339052AD5}"/>
              </a:ext>
            </a:extLst>
          </p:cNvPr>
          <p:cNvSpPr txBox="1">
            <a:spLocks noChangeArrowheads="1"/>
          </p:cNvSpPr>
          <p:nvPr/>
        </p:nvSpPr>
        <p:spPr bwMode="auto">
          <a:xfrm>
            <a:off x="3216275" y="4349750"/>
            <a:ext cx="2520950"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defRPr/>
            </a:pPr>
            <a:r>
              <a:rPr kumimoji="0" lang="zh-CN" altLang="en-US" sz="2800">
                <a:solidFill>
                  <a:schemeClr val="accent4">
                    <a:lumMod val="10000"/>
                  </a:schemeClr>
                </a:solidFill>
                <a:latin typeface="微软雅黑" panose="020B0503020204020204" pitchFamily="34" charset="-122"/>
                <a:ea typeface="微软雅黑" panose="020B0503020204020204" pitchFamily="34" charset="-122"/>
              </a:rPr>
              <a:t>民族国家兴起</a:t>
            </a:r>
          </a:p>
        </p:txBody>
      </p:sp>
      <p:sp>
        <p:nvSpPr>
          <p:cNvPr id="63493" name="Text Box 4">
            <a:extLst>
              <a:ext uri="{FF2B5EF4-FFF2-40B4-BE49-F238E27FC236}">
                <a16:creationId xmlns="" xmlns:a16="http://schemas.microsoft.com/office/drawing/2014/main" id="{BA2C9CAD-6C3D-4DEC-8CEF-7B828149EE59}"/>
              </a:ext>
            </a:extLst>
          </p:cNvPr>
          <p:cNvSpPr txBox="1">
            <a:spLocks noChangeArrowheads="1"/>
          </p:cNvSpPr>
          <p:nvPr/>
        </p:nvSpPr>
        <p:spPr bwMode="auto">
          <a:xfrm>
            <a:off x="8183563" y="4349750"/>
            <a:ext cx="1871662" cy="519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defRPr/>
            </a:pPr>
            <a:r>
              <a:rPr kumimoji="0" lang="zh-CN" altLang="en-US" sz="2800">
                <a:solidFill>
                  <a:schemeClr val="accent4">
                    <a:lumMod val="10000"/>
                  </a:schemeClr>
                </a:solidFill>
                <a:latin typeface="微软雅黑" panose="020B0503020204020204" pitchFamily="34" charset="-122"/>
                <a:ea typeface="微软雅黑" panose="020B0503020204020204" pitchFamily="34" charset="-122"/>
              </a:rPr>
              <a:t>文艺复兴</a:t>
            </a:r>
          </a:p>
        </p:txBody>
      </p:sp>
      <p:sp>
        <p:nvSpPr>
          <p:cNvPr id="63494" name="Text Box 5">
            <a:extLst>
              <a:ext uri="{FF2B5EF4-FFF2-40B4-BE49-F238E27FC236}">
                <a16:creationId xmlns="" xmlns:a16="http://schemas.microsoft.com/office/drawing/2014/main" id="{ED601976-DAEA-4510-B303-53A445DFCF31}"/>
              </a:ext>
            </a:extLst>
          </p:cNvPr>
          <p:cNvSpPr txBox="1">
            <a:spLocks noChangeArrowheads="1"/>
          </p:cNvSpPr>
          <p:nvPr/>
        </p:nvSpPr>
        <p:spPr bwMode="auto">
          <a:xfrm>
            <a:off x="1990725" y="2189163"/>
            <a:ext cx="1800225" cy="8318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defRPr/>
            </a:pPr>
            <a:r>
              <a:rPr kumimoji="0" lang="zh-CN" altLang="en-US" sz="2400">
                <a:solidFill>
                  <a:schemeClr val="accent4">
                    <a:lumMod val="10000"/>
                  </a:schemeClr>
                </a:solidFill>
                <a:latin typeface="微软雅黑" panose="020B0503020204020204" pitchFamily="34" charset="-122"/>
                <a:ea typeface="微软雅黑" panose="020B0503020204020204" pitchFamily="34" charset="-122"/>
              </a:rPr>
              <a:t>既有的</a:t>
            </a:r>
            <a:endParaRPr kumimoji="0" lang="en-US" altLang="zh-CN" sz="2400">
              <a:solidFill>
                <a:schemeClr val="accent4">
                  <a:lumMod val="10000"/>
                </a:schemeClr>
              </a:solidFill>
              <a:latin typeface="微软雅黑" panose="020B0503020204020204" pitchFamily="34" charset="-122"/>
              <a:ea typeface="微软雅黑" panose="020B0503020204020204" pitchFamily="34" charset="-122"/>
            </a:endParaRPr>
          </a:p>
          <a:p>
            <a:pPr algn="ctr" eaLnBrk="1" hangingPunct="1">
              <a:spcBef>
                <a:spcPct val="0"/>
              </a:spcBef>
              <a:buClrTx/>
              <a:buSzTx/>
              <a:buFontTx/>
              <a:buNone/>
              <a:defRPr/>
            </a:pPr>
            <a:r>
              <a:rPr kumimoji="0" lang="zh-CN" altLang="en-US" sz="2400">
                <a:solidFill>
                  <a:schemeClr val="accent4">
                    <a:lumMod val="10000"/>
                  </a:schemeClr>
                </a:solidFill>
                <a:latin typeface="微软雅黑" panose="020B0503020204020204" pitchFamily="34" charset="-122"/>
                <a:ea typeface="微软雅黑" panose="020B0503020204020204" pitchFamily="34" charset="-122"/>
              </a:rPr>
              <a:t>领土国家</a:t>
            </a:r>
          </a:p>
        </p:txBody>
      </p:sp>
      <p:sp>
        <p:nvSpPr>
          <p:cNvPr id="63495" name="Text Box 6">
            <a:extLst>
              <a:ext uri="{FF2B5EF4-FFF2-40B4-BE49-F238E27FC236}">
                <a16:creationId xmlns="" xmlns:a16="http://schemas.microsoft.com/office/drawing/2014/main" id="{72FDAF4A-43EA-4576-B4F8-B71604D94879}"/>
              </a:ext>
            </a:extLst>
          </p:cNvPr>
          <p:cNvSpPr txBox="1">
            <a:spLocks noChangeArrowheads="1"/>
          </p:cNvSpPr>
          <p:nvPr/>
        </p:nvSpPr>
        <p:spPr bwMode="auto">
          <a:xfrm>
            <a:off x="5457825" y="2189163"/>
            <a:ext cx="935038" cy="8318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defRPr/>
            </a:pPr>
            <a:r>
              <a:rPr kumimoji="0" lang="zh-CN" altLang="en-US" sz="2400">
                <a:solidFill>
                  <a:schemeClr val="accent4">
                    <a:lumMod val="10000"/>
                  </a:schemeClr>
                </a:solidFill>
                <a:latin typeface="微软雅黑" panose="020B0503020204020204" pitchFamily="34" charset="-122"/>
                <a:ea typeface="微软雅黑" panose="020B0503020204020204" pitchFamily="34" charset="-122"/>
              </a:rPr>
              <a:t>民族国家</a:t>
            </a:r>
          </a:p>
        </p:txBody>
      </p:sp>
      <p:sp>
        <p:nvSpPr>
          <p:cNvPr id="58376" name="AutoShape 7">
            <a:extLst>
              <a:ext uri="{FF2B5EF4-FFF2-40B4-BE49-F238E27FC236}">
                <a16:creationId xmlns="" xmlns:a16="http://schemas.microsoft.com/office/drawing/2014/main" id="{3FA9158B-E667-4E02-B7FF-7EC9048B7E30}"/>
              </a:ext>
            </a:extLst>
          </p:cNvPr>
          <p:cNvSpPr>
            <a:spLocks noChangeArrowheads="1"/>
          </p:cNvSpPr>
          <p:nvPr/>
        </p:nvSpPr>
        <p:spPr bwMode="auto">
          <a:xfrm>
            <a:off x="3863975" y="2405063"/>
            <a:ext cx="1368425" cy="287337"/>
          </a:xfrm>
          <a:prstGeom prst="rightArrow">
            <a:avLst>
              <a:gd name="adj1" fmla="val 50000"/>
              <a:gd name="adj2" fmla="val 119061"/>
            </a:avLst>
          </a:prstGeom>
          <a:solidFill>
            <a:srgbClr val="0070C0"/>
          </a:solidFill>
          <a:ln w="9525">
            <a:solidFill>
              <a:srgbClr val="0070C0"/>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63497" name="Text Box 8">
            <a:extLst>
              <a:ext uri="{FF2B5EF4-FFF2-40B4-BE49-F238E27FC236}">
                <a16:creationId xmlns="" xmlns:a16="http://schemas.microsoft.com/office/drawing/2014/main" id="{DD008997-AEAE-428F-A966-7C5D0AF252A7}"/>
              </a:ext>
            </a:extLst>
          </p:cNvPr>
          <p:cNvSpPr txBox="1">
            <a:spLocks noChangeArrowheads="1"/>
          </p:cNvSpPr>
          <p:nvPr/>
        </p:nvSpPr>
        <p:spPr bwMode="auto">
          <a:xfrm>
            <a:off x="3648075" y="3268663"/>
            <a:ext cx="1800225" cy="83185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defRPr/>
            </a:pPr>
            <a:r>
              <a:rPr kumimoji="0" lang="zh-CN" altLang="en-US" sz="2400">
                <a:solidFill>
                  <a:schemeClr val="accent4">
                    <a:lumMod val="10000"/>
                  </a:schemeClr>
                </a:solidFill>
                <a:latin typeface="微软雅黑" panose="020B0503020204020204" pitchFamily="34" charset="-122"/>
                <a:ea typeface="微软雅黑" panose="020B0503020204020204" pitchFamily="34" charset="-122"/>
              </a:rPr>
              <a:t>威斯特法伦和约</a:t>
            </a:r>
          </a:p>
        </p:txBody>
      </p:sp>
      <p:sp>
        <p:nvSpPr>
          <p:cNvPr id="58378" name="AutoShape 9">
            <a:extLst>
              <a:ext uri="{FF2B5EF4-FFF2-40B4-BE49-F238E27FC236}">
                <a16:creationId xmlns="" xmlns:a16="http://schemas.microsoft.com/office/drawing/2014/main" id="{039C0E4B-8F94-4C34-9437-C1C8D4561859}"/>
              </a:ext>
            </a:extLst>
          </p:cNvPr>
          <p:cNvSpPr>
            <a:spLocks noChangeArrowheads="1"/>
          </p:cNvSpPr>
          <p:nvPr/>
        </p:nvSpPr>
        <p:spPr bwMode="auto">
          <a:xfrm>
            <a:off x="4440238" y="2620963"/>
            <a:ext cx="142875" cy="649287"/>
          </a:xfrm>
          <a:prstGeom prst="upArrow">
            <a:avLst>
              <a:gd name="adj1" fmla="val 50000"/>
              <a:gd name="adj2" fmla="val 113611"/>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63499" name="Text Box 10">
            <a:extLst>
              <a:ext uri="{FF2B5EF4-FFF2-40B4-BE49-F238E27FC236}">
                <a16:creationId xmlns="" xmlns:a16="http://schemas.microsoft.com/office/drawing/2014/main" id="{E85FF124-9957-460D-86A2-E7CDDB33F268}"/>
              </a:ext>
            </a:extLst>
          </p:cNvPr>
          <p:cNvSpPr txBox="1">
            <a:spLocks noChangeArrowheads="1"/>
          </p:cNvSpPr>
          <p:nvPr/>
        </p:nvSpPr>
        <p:spPr bwMode="auto">
          <a:xfrm>
            <a:off x="3719513" y="1468438"/>
            <a:ext cx="1728787" cy="466725"/>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defRPr/>
            </a:pPr>
            <a:r>
              <a:rPr kumimoji="0" lang="zh-CN" altLang="en-US" sz="2400">
                <a:solidFill>
                  <a:schemeClr val="accent4">
                    <a:lumMod val="10000"/>
                  </a:schemeClr>
                </a:solidFill>
                <a:latin typeface="微软雅黑" panose="020B0503020204020204" pitchFamily="34" charset="-122"/>
                <a:ea typeface="微软雅黑" panose="020B0503020204020204" pitchFamily="34" charset="-122"/>
              </a:rPr>
              <a:t>民族意识</a:t>
            </a:r>
          </a:p>
        </p:txBody>
      </p:sp>
      <p:sp>
        <p:nvSpPr>
          <p:cNvPr id="58380" name="AutoShape 11">
            <a:extLst>
              <a:ext uri="{FF2B5EF4-FFF2-40B4-BE49-F238E27FC236}">
                <a16:creationId xmlns="" xmlns:a16="http://schemas.microsoft.com/office/drawing/2014/main" id="{542FA368-E2AD-4FF4-A1AD-6C5A6AA2880F}"/>
              </a:ext>
            </a:extLst>
          </p:cNvPr>
          <p:cNvSpPr>
            <a:spLocks noChangeArrowheads="1"/>
          </p:cNvSpPr>
          <p:nvPr/>
        </p:nvSpPr>
        <p:spPr bwMode="auto">
          <a:xfrm>
            <a:off x="4440238" y="2044700"/>
            <a:ext cx="142875" cy="431800"/>
          </a:xfrm>
          <a:prstGeom prst="downArrow">
            <a:avLst>
              <a:gd name="adj1" fmla="val 50000"/>
              <a:gd name="adj2" fmla="val 75556"/>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63501" name="Text Box 12">
            <a:extLst>
              <a:ext uri="{FF2B5EF4-FFF2-40B4-BE49-F238E27FC236}">
                <a16:creationId xmlns="" xmlns:a16="http://schemas.microsoft.com/office/drawing/2014/main" id="{F0FEA02A-3B5C-42B1-95C6-585E0D730FC3}"/>
              </a:ext>
            </a:extLst>
          </p:cNvPr>
          <p:cNvSpPr txBox="1">
            <a:spLocks noChangeArrowheads="1"/>
          </p:cNvSpPr>
          <p:nvPr/>
        </p:nvSpPr>
        <p:spPr bwMode="auto">
          <a:xfrm>
            <a:off x="1919288" y="5348288"/>
            <a:ext cx="8569325"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defRPr/>
            </a:pPr>
            <a:r>
              <a:rPr kumimoji="0" lang="zh-CN" altLang="en-US" sz="2400">
                <a:solidFill>
                  <a:schemeClr val="accent4">
                    <a:lumMod val="10000"/>
                  </a:schemeClr>
                </a:solidFill>
                <a:latin typeface="微软雅黑" panose="020B0503020204020204" pitchFamily="34" charset="-122"/>
                <a:ea typeface="微软雅黑" panose="020B0503020204020204" pitchFamily="34" charset="-122"/>
              </a:rPr>
              <a:t>提出了一系列发展国防军事、商业舰队、对外贸易的政策建议</a:t>
            </a:r>
          </a:p>
        </p:txBody>
      </p:sp>
      <p:pic>
        <p:nvPicPr>
          <p:cNvPr id="58382" name="Picture 13" descr="u=1343641531,4260855877&amp;gp=4">
            <a:hlinkClick r:id="" action="ppaction://noaction"/>
            <a:extLst>
              <a:ext uri="{FF2B5EF4-FFF2-40B4-BE49-F238E27FC236}">
                <a16:creationId xmlns="" xmlns:a16="http://schemas.microsoft.com/office/drawing/2014/main" id="{953A90EC-26BE-4913-AE04-0FD664FC497C}"/>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116888" y="1454150"/>
            <a:ext cx="2006600" cy="2808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编号占位符 3">
            <a:extLst>
              <a:ext uri="{FF2B5EF4-FFF2-40B4-BE49-F238E27FC236}">
                <a16:creationId xmlns="" xmlns:a16="http://schemas.microsoft.com/office/drawing/2014/main" id="{000BC9A9-6CC3-41AC-A4B2-9A3B8F9D78B8}"/>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F0A0DEB4-DB61-4332-B5F2-6354CC362A93}" type="slidenum">
              <a:rPr kumimoji="0" lang="en-US" altLang="zh-CN" sz="1400" smtClean="0"/>
              <a:pPr>
                <a:spcBef>
                  <a:spcPct val="0"/>
                </a:spcBef>
                <a:buClrTx/>
                <a:buSzTx/>
                <a:buFontTx/>
                <a:buNone/>
              </a:pPr>
              <a:t>53</a:t>
            </a:fld>
            <a:endParaRPr kumimoji="0" lang="en-US" altLang="zh-CN" sz="1400"/>
          </a:p>
        </p:txBody>
      </p:sp>
      <p:sp>
        <p:nvSpPr>
          <p:cNvPr id="59395" name="Rectangle 2">
            <a:extLst>
              <a:ext uri="{FF2B5EF4-FFF2-40B4-BE49-F238E27FC236}">
                <a16:creationId xmlns="" xmlns:a16="http://schemas.microsoft.com/office/drawing/2014/main" id="{2572AE05-4A7F-4CA5-8536-F6391DDCF58F}"/>
              </a:ext>
            </a:extLst>
          </p:cNvPr>
          <p:cNvSpPr>
            <a:spLocks noGrp="1" noRot="1" noChangeArrowheads="1"/>
          </p:cNvSpPr>
          <p:nvPr>
            <p:ph type="title" idx="4294967295"/>
          </p:nvPr>
        </p:nvSpPr>
        <p:spPr>
          <a:xfrm>
            <a:off x="1524000" y="277813"/>
            <a:ext cx="8893175" cy="703262"/>
          </a:xfrm>
        </p:spPr>
        <p:txBody>
          <a:bodyPr/>
          <a:lstStyle/>
          <a:p>
            <a:pPr eaLnBrk="1" hangingPunct="1"/>
            <a:r>
              <a:rPr kumimoji="0" lang="en-US" altLang="en-US" sz="4000">
                <a:solidFill>
                  <a:srgbClr val="000000"/>
                </a:solidFill>
                <a:ea typeface="华文中宋" panose="02010600040101010101" pitchFamily="2" charset="-122"/>
              </a:rPr>
              <a:t>三</a:t>
            </a:r>
            <a:r>
              <a:rPr kumimoji="0" lang="zh-CN" altLang="en-US" sz="4000">
                <a:solidFill>
                  <a:srgbClr val="000000"/>
                </a:solidFill>
                <a:ea typeface="华文中宋" panose="02010600040101010101" pitchFamily="2" charset="-122"/>
              </a:rPr>
              <a:t>、重商主义是国家干预主义的前驱</a:t>
            </a:r>
          </a:p>
        </p:txBody>
      </p:sp>
      <p:sp>
        <p:nvSpPr>
          <p:cNvPr id="64516" name="Text Box 3">
            <a:extLst>
              <a:ext uri="{FF2B5EF4-FFF2-40B4-BE49-F238E27FC236}">
                <a16:creationId xmlns="" xmlns:a16="http://schemas.microsoft.com/office/drawing/2014/main" id="{7C8D16EE-2FF3-489D-AA7A-52CE8D9A1095}"/>
              </a:ext>
            </a:extLst>
          </p:cNvPr>
          <p:cNvSpPr txBox="1">
            <a:spLocks noChangeArrowheads="1"/>
          </p:cNvSpPr>
          <p:nvPr/>
        </p:nvSpPr>
        <p:spPr bwMode="auto">
          <a:xfrm>
            <a:off x="5087938" y="1268413"/>
            <a:ext cx="1800225" cy="528637"/>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defRPr/>
            </a:pPr>
            <a:r>
              <a:rPr kumimoji="0" lang="zh-CN" altLang="en-US" sz="2800">
                <a:solidFill>
                  <a:schemeClr val="accent4">
                    <a:lumMod val="10000"/>
                  </a:schemeClr>
                </a:solidFill>
                <a:latin typeface="微软雅黑" panose="020B0503020204020204" pitchFamily="34" charset="-122"/>
                <a:ea typeface="微软雅黑" panose="020B0503020204020204" pitchFamily="34" charset="-122"/>
              </a:rPr>
              <a:t>亚当</a:t>
            </a:r>
            <a:r>
              <a:rPr kumimoji="0" lang="en-US" altLang="zh-CN" sz="2800">
                <a:solidFill>
                  <a:schemeClr val="accent4">
                    <a:lumMod val="10000"/>
                  </a:schemeClr>
                </a:solidFill>
                <a:latin typeface="微软雅黑" panose="020B0503020204020204" pitchFamily="34" charset="-122"/>
                <a:ea typeface="微软雅黑" panose="020B0503020204020204" pitchFamily="34" charset="-122"/>
              </a:rPr>
              <a:t>·</a:t>
            </a:r>
            <a:r>
              <a:rPr kumimoji="0" lang="zh-CN" altLang="en-US" sz="2800">
                <a:solidFill>
                  <a:schemeClr val="accent4">
                    <a:lumMod val="10000"/>
                  </a:schemeClr>
                </a:solidFill>
                <a:latin typeface="微软雅黑" panose="020B0503020204020204" pitchFamily="34" charset="-122"/>
                <a:ea typeface="微软雅黑" panose="020B0503020204020204" pitchFamily="34" charset="-122"/>
              </a:rPr>
              <a:t>斯密</a:t>
            </a:r>
          </a:p>
        </p:txBody>
      </p:sp>
      <p:sp>
        <p:nvSpPr>
          <p:cNvPr id="64517" name="Text Box 4">
            <a:extLst>
              <a:ext uri="{FF2B5EF4-FFF2-40B4-BE49-F238E27FC236}">
                <a16:creationId xmlns="" xmlns:a16="http://schemas.microsoft.com/office/drawing/2014/main" id="{78F69EC9-2775-4273-A8DF-A4BB531B8F75}"/>
              </a:ext>
            </a:extLst>
          </p:cNvPr>
          <p:cNvSpPr txBox="1">
            <a:spLocks noChangeArrowheads="1"/>
          </p:cNvSpPr>
          <p:nvPr/>
        </p:nvSpPr>
        <p:spPr bwMode="auto">
          <a:xfrm>
            <a:off x="2208213" y="1268413"/>
            <a:ext cx="1800225" cy="528637"/>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defRPr/>
            </a:pPr>
            <a:r>
              <a:rPr kumimoji="0" lang="zh-CN" altLang="en-US" sz="2800">
                <a:solidFill>
                  <a:schemeClr val="accent4">
                    <a:lumMod val="10000"/>
                  </a:schemeClr>
                </a:solidFill>
                <a:latin typeface="微软雅黑" panose="020B0503020204020204" pitchFamily="34" charset="-122"/>
                <a:ea typeface="微软雅黑" panose="020B0503020204020204" pitchFamily="34" charset="-122"/>
              </a:rPr>
              <a:t>重商主义</a:t>
            </a:r>
          </a:p>
        </p:txBody>
      </p:sp>
      <p:sp>
        <p:nvSpPr>
          <p:cNvPr id="64518" name="Text Box 5">
            <a:extLst>
              <a:ext uri="{FF2B5EF4-FFF2-40B4-BE49-F238E27FC236}">
                <a16:creationId xmlns="" xmlns:a16="http://schemas.microsoft.com/office/drawing/2014/main" id="{2109E457-ECD2-48ED-841B-174D1827BA94}"/>
              </a:ext>
            </a:extLst>
          </p:cNvPr>
          <p:cNvSpPr txBox="1">
            <a:spLocks noChangeArrowheads="1"/>
          </p:cNvSpPr>
          <p:nvPr/>
        </p:nvSpPr>
        <p:spPr bwMode="auto">
          <a:xfrm>
            <a:off x="7824788" y="1268413"/>
            <a:ext cx="1800225" cy="528637"/>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defRPr/>
            </a:pPr>
            <a:r>
              <a:rPr kumimoji="0" lang="zh-CN" altLang="en-US" sz="2800">
                <a:solidFill>
                  <a:schemeClr val="accent4">
                    <a:lumMod val="10000"/>
                  </a:schemeClr>
                </a:solidFill>
                <a:latin typeface="微软雅黑" panose="020B0503020204020204" pitchFamily="34" charset="-122"/>
                <a:ea typeface="微软雅黑" panose="020B0503020204020204" pitchFamily="34" charset="-122"/>
              </a:rPr>
              <a:t>凯恩斯</a:t>
            </a:r>
          </a:p>
        </p:txBody>
      </p:sp>
      <p:sp>
        <p:nvSpPr>
          <p:cNvPr id="59399" name="AutoShape 6">
            <a:extLst>
              <a:ext uri="{FF2B5EF4-FFF2-40B4-BE49-F238E27FC236}">
                <a16:creationId xmlns="" xmlns:a16="http://schemas.microsoft.com/office/drawing/2014/main" id="{A9DEF59A-FAA2-4987-8D86-1F87A875035C}"/>
              </a:ext>
            </a:extLst>
          </p:cNvPr>
          <p:cNvSpPr>
            <a:spLocks noChangeArrowheads="1"/>
          </p:cNvSpPr>
          <p:nvPr/>
        </p:nvSpPr>
        <p:spPr bwMode="auto">
          <a:xfrm>
            <a:off x="4079875" y="1411288"/>
            <a:ext cx="792163" cy="287337"/>
          </a:xfrm>
          <a:prstGeom prst="rightArrow">
            <a:avLst>
              <a:gd name="adj1" fmla="val 50000"/>
              <a:gd name="adj2" fmla="val 68923"/>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59400" name="AutoShape 7">
            <a:extLst>
              <a:ext uri="{FF2B5EF4-FFF2-40B4-BE49-F238E27FC236}">
                <a16:creationId xmlns="" xmlns:a16="http://schemas.microsoft.com/office/drawing/2014/main" id="{CD7DD0CA-20EF-461D-BBEB-AB3E3FC7C4EA}"/>
              </a:ext>
            </a:extLst>
          </p:cNvPr>
          <p:cNvSpPr>
            <a:spLocks noChangeArrowheads="1"/>
          </p:cNvSpPr>
          <p:nvPr/>
        </p:nvSpPr>
        <p:spPr bwMode="auto">
          <a:xfrm>
            <a:off x="6959600" y="1411288"/>
            <a:ext cx="792163" cy="287337"/>
          </a:xfrm>
          <a:prstGeom prst="rightArrow">
            <a:avLst>
              <a:gd name="adj1" fmla="val 50000"/>
              <a:gd name="adj2" fmla="val 68923"/>
            </a:avLst>
          </a:prstGeom>
          <a:solidFill>
            <a:schemeClr val="accent1"/>
          </a:solidFill>
          <a:ln w="9525">
            <a:solidFill>
              <a:schemeClr val="tx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59401" name="AutoShape 8">
            <a:extLst>
              <a:ext uri="{FF2B5EF4-FFF2-40B4-BE49-F238E27FC236}">
                <a16:creationId xmlns="" xmlns:a16="http://schemas.microsoft.com/office/drawing/2014/main" id="{93E64D8C-2CFC-4995-83B4-2B67C0567172}"/>
              </a:ext>
            </a:extLst>
          </p:cNvPr>
          <p:cNvSpPr>
            <a:spLocks noChangeArrowheads="1"/>
          </p:cNvSpPr>
          <p:nvPr/>
        </p:nvSpPr>
        <p:spPr bwMode="auto">
          <a:xfrm>
            <a:off x="5880100" y="1843088"/>
            <a:ext cx="288925" cy="504825"/>
          </a:xfrm>
          <a:prstGeom prst="upArrow">
            <a:avLst>
              <a:gd name="adj1" fmla="val 50000"/>
              <a:gd name="adj2" fmla="val 43681"/>
            </a:avLst>
          </a:prstGeom>
          <a:solidFill>
            <a:srgbClr val="0070C0"/>
          </a:solidFill>
          <a:ln w="9525">
            <a:solidFill>
              <a:srgbClr val="0070C0"/>
            </a:solidFill>
            <a:miter lim="800000"/>
            <a:headEnd/>
            <a:tailEnd/>
          </a:ln>
        </p:spPr>
        <p:txBody>
          <a:bodyPr vert="eaVert" wrap="none" anchor="ct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59402" name="Rectangle 9">
            <a:extLst>
              <a:ext uri="{FF2B5EF4-FFF2-40B4-BE49-F238E27FC236}">
                <a16:creationId xmlns="" xmlns:a16="http://schemas.microsoft.com/office/drawing/2014/main" id="{5E62FC01-FF78-4673-99C6-1D292CE9E5EE}"/>
              </a:ext>
            </a:extLst>
          </p:cNvPr>
          <p:cNvSpPr>
            <a:spLocks noChangeArrowheads="1"/>
          </p:cNvSpPr>
          <p:nvPr/>
        </p:nvSpPr>
        <p:spPr bwMode="auto">
          <a:xfrm>
            <a:off x="5951538" y="2274888"/>
            <a:ext cx="2881312" cy="144462"/>
          </a:xfrm>
          <a:prstGeom prst="rect">
            <a:avLst/>
          </a:prstGeom>
          <a:solidFill>
            <a:srgbClr val="0070C0"/>
          </a:solidFill>
          <a:ln w="9525">
            <a:solidFill>
              <a:srgbClr val="0070C0"/>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59403" name="Rectangle 10">
            <a:extLst>
              <a:ext uri="{FF2B5EF4-FFF2-40B4-BE49-F238E27FC236}">
                <a16:creationId xmlns="" xmlns:a16="http://schemas.microsoft.com/office/drawing/2014/main" id="{0F92BBBD-596D-4621-8F32-5CC405658BA8}"/>
              </a:ext>
            </a:extLst>
          </p:cNvPr>
          <p:cNvSpPr>
            <a:spLocks noChangeArrowheads="1"/>
          </p:cNvSpPr>
          <p:nvPr/>
        </p:nvSpPr>
        <p:spPr bwMode="auto">
          <a:xfrm>
            <a:off x="8689975" y="1771650"/>
            <a:ext cx="142875" cy="503238"/>
          </a:xfrm>
          <a:prstGeom prst="rect">
            <a:avLst/>
          </a:prstGeom>
          <a:solidFill>
            <a:srgbClr val="0070C0"/>
          </a:solidFill>
          <a:ln w="9525">
            <a:solidFill>
              <a:srgbClr val="0070C0"/>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59404" name="AutoShape 11">
            <a:extLst>
              <a:ext uri="{FF2B5EF4-FFF2-40B4-BE49-F238E27FC236}">
                <a16:creationId xmlns="" xmlns:a16="http://schemas.microsoft.com/office/drawing/2014/main" id="{37123E48-15AF-468C-A053-1D963695D8D8}"/>
              </a:ext>
            </a:extLst>
          </p:cNvPr>
          <p:cNvSpPr>
            <a:spLocks noChangeArrowheads="1"/>
          </p:cNvSpPr>
          <p:nvPr/>
        </p:nvSpPr>
        <p:spPr bwMode="auto">
          <a:xfrm>
            <a:off x="2711450" y="1916113"/>
            <a:ext cx="288925" cy="647700"/>
          </a:xfrm>
          <a:prstGeom prst="upArrow">
            <a:avLst>
              <a:gd name="adj1" fmla="val 50000"/>
              <a:gd name="adj2" fmla="val 56044"/>
            </a:avLst>
          </a:prstGeom>
          <a:solidFill>
            <a:srgbClr val="0070C0"/>
          </a:solidFill>
          <a:ln w="9525">
            <a:solidFill>
              <a:srgbClr val="0070C0"/>
            </a:solidFill>
            <a:miter lim="800000"/>
            <a:headEnd/>
            <a:tailEnd/>
          </a:ln>
        </p:spPr>
        <p:txBody>
          <a:bodyPr vert="eaVert" wrap="none" anchor="ct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59405" name="Rectangle 12">
            <a:extLst>
              <a:ext uri="{FF2B5EF4-FFF2-40B4-BE49-F238E27FC236}">
                <a16:creationId xmlns="" xmlns:a16="http://schemas.microsoft.com/office/drawing/2014/main" id="{D20B969B-1CA3-4D3E-BE4F-934C0FF32ABF}"/>
              </a:ext>
            </a:extLst>
          </p:cNvPr>
          <p:cNvSpPr>
            <a:spLocks noChangeArrowheads="1"/>
          </p:cNvSpPr>
          <p:nvPr/>
        </p:nvSpPr>
        <p:spPr bwMode="auto">
          <a:xfrm>
            <a:off x="2782888" y="2563813"/>
            <a:ext cx="6553200" cy="144462"/>
          </a:xfrm>
          <a:prstGeom prst="rect">
            <a:avLst/>
          </a:prstGeom>
          <a:solidFill>
            <a:srgbClr val="0070C0"/>
          </a:solidFill>
          <a:ln w="9525">
            <a:solidFill>
              <a:srgbClr val="0070C0"/>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59406" name="Rectangle 13">
            <a:extLst>
              <a:ext uri="{FF2B5EF4-FFF2-40B4-BE49-F238E27FC236}">
                <a16:creationId xmlns="" xmlns:a16="http://schemas.microsoft.com/office/drawing/2014/main" id="{03D8313F-EEF3-44C5-81BA-558B3875CD0E}"/>
              </a:ext>
            </a:extLst>
          </p:cNvPr>
          <p:cNvSpPr>
            <a:spLocks noChangeArrowheads="1"/>
          </p:cNvSpPr>
          <p:nvPr/>
        </p:nvSpPr>
        <p:spPr bwMode="auto">
          <a:xfrm>
            <a:off x="9193213" y="1843088"/>
            <a:ext cx="142875" cy="792162"/>
          </a:xfrm>
          <a:prstGeom prst="rect">
            <a:avLst/>
          </a:prstGeom>
          <a:solidFill>
            <a:srgbClr val="0070C0"/>
          </a:solidFill>
          <a:ln w="9525">
            <a:solidFill>
              <a:srgbClr val="0070C0"/>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64527" name="Text Box 14">
            <a:extLst>
              <a:ext uri="{FF2B5EF4-FFF2-40B4-BE49-F238E27FC236}">
                <a16:creationId xmlns="" xmlns:a16="http://schemas.microsoft.com/office/drawing/2014/main" id="{41D016A1-8128-4B19-B813-B06781CB341A}"/>
              </a:ext>
            </a:extLst>
          </p:cNvPr>
          <p:cNvSpPr txBox="1">
            <a:spLocks noChangeArrowheads="1"/>
          </p:cNvSpPr>
          <p:nvPr/>
        </p:nvSpPr>
        <p:spPr bwMode="auto">
          <a:xfrm>
            <a:off x="6218238" y="3489325"/>
            <a:ext cx="1800225" cy="515938"/>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04418" tIns="52209" rIns="104418" bIns="52209"/>
          <a:lstStyle>
            <a:lvl1pPr defTabSz="1044575">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defTabSz="1044575">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defTabSz="1044575">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defTabSz="1044575">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defTabSz="1044575">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defTabSz="1044575"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defTabSz="1044575"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defTabSz="1044575"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defTabSz="1044575"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defRPr/>
            </a:pPr>
            <a:r>
              <a:rPr kumimoji="0" lang="zh-CN" altLang="en-US" sz="2700">
                <a:solidFill>
                  <a:schemeClr val="accent4">
                    <a:lumMod val="10000"/>
                  </a:schemeClr>
                </a:solidFill>
                <a:latin typeface="Times New Roman" panose="02020603050405020304" pitchFamily="18" charset="0"/>
              </a:rPr>
              <a:t>出口退税</a:t>
            </a:r>
          </a:p>
        </p:txBody>
      </p:sp>
      <p:sp>
        <p:nvSpPr>
          <p:cNvPr id="64528" name="Text Box 15">
            <a:extLst>
              <a:ext uri="{FF2B5EF4-FFF2-40B4-BE49-F238E27FC236}">
                <a16:creationId xmlns="" xmlns:a16="http://schemas.microsoft.com/office/drawing/2014/main" id="{F95A8835-D796-4B10-9F28-8434FF9FA978}"/>
              </a:ext>
            </a:extLst>
          </p:cNvPr>
          <p:cNvSpPr txBox="1">
            <a:spLocks noChangeArrowheads="1"/>
          </p:cNvSpPr>
          <p:nvPr/>
        </p:nvSpPr>
        <p:spPr bwMode="auto">
          <a:xfrm>
            <a:off x="6218238" y="4208463"/>
            <a:ext cx="1800225" cy="515937"/>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04418" tIns="52209" rIns="104418" bIns="52209"/>
          <a:lstStyle>
            <a:lvl1pPr defTabSz="1044575">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defTabSz="1044575">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defTabSz="1044575">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defTabSz="1044575">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defTabSz="1044575">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defTabSz="1044575"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defTabSz="1044575"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defTabSz="1044575"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defTabSz="1044575"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defRPr/>
            </a:pPr>
            <a:r>
              <a:rPr kumimoji="0" lang="zh-CN" altLang="en-US" sz="2700">
                <a:solidFill>
                  <a:schemeClr val="accent4">
                    <a:lumMod val="10000"/>
                  </a:schemeClr>
                </a:solidFill>
                <a:latin typeface="Times New Roman" panose="02020603050405020304" pitchFamily="18" charset="0"/>
              </a:rPr>
              <a:t>鼓励出口</a:t>
            </a:r>
          </a:p>
        </p:txBody>
      </p:sp>
      <p:sp>
        <p:nvSpPr>
          <p:cNvPr id="64529" name="Text Box 16">
            <a:extLst>
              <a:ext uri="{FF2B5EF4-FFF2-40B4-BE49-F238E27FC236}">
                <a16:creationId xmlns="" xmlns:a16="http://schemas.microsoft.com/office/drawing/2014/main" id="{609FF9B1-17EE-4E2C-99CE-5ED7532ACE7E}"/>
              </a:ext>
            </a:extLst>
          </p:cNvPr>
          <p:cNvSpPr txBox="1">
            <a:spLocks noChangeArrowheads="1"/>
          </p:cNvSpPr>
          <p:nvPr/>
        </p:nvSpPr>
        <p:spPr bwMode="auto">
          <a:xfrm>
            <a:off x="6218238" y="4976813"/>
            <a:ext cx="1800225" cy="514350"/>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04418" tIns="52209" rIns="104418" bIns="52209"/>
          <a:lstStyle>
            <a:lvl1pPr defTabSz="1044575">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defTabSz="1044575">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defTabSz="1044575">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defTabSz="1044575">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defTabSz="1044575">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defTabSz="1044575"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defTabSz="1044575"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defTabSz="1044575"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defTabSz="1044575"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defRPr/>
            </a:pPr>
            <a:r>
              <a:rPr kumimoji="0" lang="zh-CN" altLang="en-US" sz="2700">
                <a:solidFill>
                  <a:schemeClr val="accent4">
                    <a:lumMod val="10000"/>
                  </a:schemeClr>
                </a:solidFill>
                <a:latin typeface="Times New Roman" panose="02020603050405020304" pitchFamily="18" charset="0"/>
              </a:rPr>
              <a:t>贸易壁垒</a:t>
            </a:r>
          </a:p>
        </p:txBody>
      </p:sp>
      <p:sp>
        <p:nvSpPr>
          <p:cNvPr id="64530" name="Text Box 17">
            <a:extLst>
              <a:ext uri="{FF2B5EF4-FFF2-40B4-BE49-F238E27FC236}">
                <a16:creationId xmlns="" xmlns:a16="http://schemas.microsoft.com/office/drawing/2014/main" id="{E0910283-4D8B-40CA-B4E6-42A9D64BE536}"/>
              </a:ext>
            </a:extLst>
          </p:cNvPr>
          <p:cNvSpPr txBox="1">
            <a:spLocks noChangeArrowheads="1"/>
          </p:cNvSpPr>
          <p:nvPr/>
        </p:nvSpPr>
        <p:spPr bwMode="auto">
          <a:xfrm>
            <a:off x="6218238" y="5792788"/>
            <a:ext cx="1800225" cy="515937"/>
          </a:xfrm>
          <a:prstGeom prst="rect">
            <a:avLst/>
          </a:prstGeom>
          <a:solidFill>
            <a:schemeClr val="accent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104418" tIns="52209" rIns="104418" bIns="52209"/>
          <a:lstStyle>
            <a:lvl1pPr defTabSz="1044575">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defTabSz="1044575">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defTabSz="1044575">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defTabSz="1044575">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defTabSz="1044575">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defTabSz="1044575"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defTabSz="1044575"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defTabSz="1044575"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defTabSz="1044575"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defRPr/>
            </a:pPr>
            <a:r>
              <a:rPr kumimoji="0" lang="zh-CN" altLang="en-US" sz="2700">
                <a:solidFill>
                  <a:schemeClr val="accent4">
                    <a:lumMod val="10000"/>
                  </a:schemeClr>
                </a:solidFill>
                <a:latin typeface="Times New Roman" panose="02020603050405020304" pitchFamily="18" charset="0"/>
              </a:rPr>
              <a:t>进口替代</a:t>
            </a:r>
          </a:p>
        </p:txBody>
      </p:sp>
      <p:sp>
        <p:nvSpPr>
          <p:cNvPr id="64532" name="Text Box 19">
            <a:extLst>
              <a:ext uri="{FF2B5EF4-FFF2-40B4-BE49-F238E27FC236}">
                <a16:creationId xmlns="" xmlns:a16="http://schemas.microsoft.com/office/drawing/2014/main" id="{371E6BE1-9D70-4D5F-BF8F-A9CF62F02794}"/>
              </a:ext>
            </a:extLst>
          </p:cNvPr>
          <p:cNvSpPr txBox="1">
            <a:spLocks noChangeArrowheads="1"/>
          </p:cNvSpPr>
          <p:nvPr/>
        </p:nvSpPr>
        <p:spPr bwMode="auto">
          <a:xfrm>
            <a:off x="3943350" y="4327525"/>
            <a:ext cx="928688" cy="1212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104418" tIns="52209" rIns="104418" bIns="52209">
            <a:spAutoFit/>
          </a:bodyPr>
          <a:lstStyle>
            <a:lvl1pPr defTabSz="1044575">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defTabSz="1044575">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defTabSz="1044575">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defTabSz="1044575">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defTabSz="1044575">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defTabSz="1044575"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defTabSz="1044575"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defTabSz="1044575"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defTabSz="1044575"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defRPr/>
            </a:pPr>
            <a:r>
              <a:rPr kumimoji="0" lang="zh-CN" altLang="en-US" sz="2400">
                <a:solidFill>
                  <a:schemeClr val="accent4">
                    <a:lumMod val="10000"/>
                  </a:schemeClr>
                </a:solidFill>
                <a:ea typeface="楷体_GB2312" pitchFamily="49" charset="-122"/>
              </a:rPr>
              <a:t>国家干预贸易</a:t>
            </a:r>
          </a:p>
        </p:txBody>
      </p:sp>
      <p:sp>
        <p:nvSpPr>
          <p:cNvPr id="59412" name="Line 20">
            <a:extLst>
              <a:ext uri="{FF2B5EF4-FFF2-40B4-BE49-F238E27FC236}">
                <a16:creationId xmlns="" xmlns:a16="http://schemas.microsoft.com/office/drawing/2014/main" id="{B46CFBDA-76CF-45ED-9FAE-D5E77A72447B}"/>
              </a:ext>
            </a:extLst>
          </p:cNvPr>
          <p:cNvSpPr>
            <a:spLocks noChangeShapeType="1"/>
          </p:cNvSpPr>
          <p:nvPr/>
        </p:nvSpPr>
        <p:spPr bwMode="auto">
          <a:xfrm>
            <a:off x="5375275" y="3789363"/>
            <a:ext cx="0" cy="2219325"/>
          </a:xfrm>
          <a:prstGeom prst="line">
            <a:avLst/>
          </a:prstGeom>
          <a:noFill/>
          <a:ln w="9525">
            <a:solidFill>
              <a:srgbClr val="002060"/>
            </a:solidFill>
            <a:round/>
            <a:headEnd/>
            <a:tailEnd/>
          </a:ln>
          <a:extLst>
            <a:ext uri="{909E8E84-426E-40DD-AFC4-6F175D3DCCD1}">
              <a14:hiddenFill xmlns="" xmlns:a14="http://schemas.microsoft.com/office/drawing/2010/main">
                <a:noFill/>
              </a14:hiddenFill>
            </a:ext>
          </a:extLst>
        </p:spPr>
        <p:txBody>
          <a:bodyPr>
            <a:spAutoFit/>
          </a:bodyPr>
          <a:lstStyle/>
          <a:p>
            <a:endParaRPr lang="zh-CN" altLang="en-US"/>
          </a:p>
        </p:txBody>
      </p:sp>
      <p:sp>
        <p:nvSpPr>
          <p:cNvPr id="59413" name="Line 21">
            <a:extLst>
              <a:ext uri="{FF2B5EF4-FFF2-40B4-BE49-F238E27FC236}">
                <a16:creationId xmlns="" xmlns:a16="http://schemas.microsoft.com/office/drawing/2014/main" id="{595C2996-5872-4655-B8E7-EA011D1F4DB6}"/>
              </a:ext>
            </a:extLst>
          </p:cNvPr>
          <p:cNvSpPr>
            <a:spLocks noChangeShapeType="1"/>
          </p:cNvSpPr>
          <p:nvPr/>
        </p:nvSpPr>
        <p:spPr bwMode="auto">
          <a:xfrm>
            <a:off x="5376863" y="3775075"/>
            <a:ext cx="841375" cy="1588"/>
          </a:xfrm>
          <a:prstGeom prst="line">
            <a:avLst/>
          </a:prstGeom>
          <a:noFill/>
          <a:ln w="9525">
            <a:solidFill>
              <a:srgbClr val="002060"/>
            </a:solidFill>
            <a:round/>
            <a:headEnd/>
            <a:tailEnd/>
          </a:ln>
          <a:extLst>
            <a:ext uri="{909E8E84-426E-40DD-AFC4-6F175D3DCCD1}">
              <a14:hiddenFill xmlns="" xmlns:a14="http://schemas.microsoft.com/office/drawing/2010/main">
                <a:noFill/>
              </a14:hiddenFill>
            </a:ext>
          </a:extLst>
        </p:spPr>
        <p:txBody>
          <a:bodyPr>
            <a:spAutoFit/>
          </a:bodyPr>
          <a:lstStyle/>
          <a:p>
            <a:endParaRPr lang="zh-CN" altLang="en-US"/>
          </a:p>
        </p:txBody>
      </p:sp>
      <p:sp>
        <p:nvSpPr>
          <p:cNvPr id="59414" name="Line 22">
            <a:extLst>
              <a:ext uri="{FF2B5EF4-FFF2-40B4-BE49-F238E27FC236}">
                <a16:creationId xmlns="" xmlns:a16="http://schemas.microsoft.com/office/drawing/2014/main" id="{C7319087-E65C-441B-A85C-BD71CED800CA}"/>
              </a:ext>
            </a:extLst>
          </p:cNvPr>
          <p:cNvSpPr>
            <a:spLocks noChangeShapeType="1"/>
          </p:cNvSpPr>
          <p:nvPr/>
        </p:nvSpPr>
        <p:spPr bwMode="auto">
          <a:xfrm>
            <a:off x="5376863" y="4471988"/>
            <a:ext cx="841375" cy="1587"/>
          </a:xfrm>
          <a:prstGeom prst="line">
            <a:avLst/>
          </a:prstGeom>
          <a:noFill/>
          <a:ln w="9525">
            <a:solidFill>
              <a:srgbClr val="002060"/>
            </a:solidFill>
            <a:round/>
            <a:headEnd/>
            <a:tailEnd/>
          </a:ln>
          <a:extLst>
            <a:ext uri="{909E8E84-426E-40DD-AFC4-6F175D3DCCD1}">
              <a14:hiddenFill xmlns="" xmlns:a14="http://schemas.microsoft.com/office/drawing/2010/main">
                <a:noFill/>
              </a14:hiddenFill>
            </a:ext>
          </a:extLst>
        </p:spPr>
        <p:txBody>
          <a:bodyPr>
            <a:spAutoFit/>
          </a:bodyPr>
          <a:lstStyle/>
          <a:p>
            <a:endParaRPr lang="zh-CN" altLang="en-US"/>
          </a:p>
        </p:txBody>
      </p:sp>
      <p:sp>
        <p:nvSpPr>
          <p:cNvPr id="59415" name="Line 23">
            <a:extLst>
              <a:ext uri="{FF2B5EF4-FFF2-40B4-BE49-F238E27FC236}">
                <a16:creationId xmlns="" xmlns:a16="http://schemas.microsoft.com/office/drawing/2014/main" id="{1790C6EC-481C-4470-8093-D47F26A324EF}"/>
              </a:ext>
            </a:extLst>
          </p:cNvPr>
          <p:cNvSpPr>
            <a:spLocks noChangeShapeType="1"/>
          </p:cNvSpPr>
          <p:nvPr/>
        </p:nvSpPr>
        <p:spPr bwMode="auto">
          <a:xfrm>
            <a:off x="5376863" y="5280025"/>
            <a:ext cx="841375" cy="1588"/>
          </a:xfrm>
          <a:prstGeom prst="line">
            <a:avLst/>
          </a:prstGeom>
          <a:noFill/>
          <a:ln w="9525">
            <a:solidFill>
              <a:srgbClr val="002060"/>
            </a:solidFill>
            <a:round/>
            <a:headEnd/>
            <a:tailEnd/>
          </a:ln>
          <a:extLst>
            <a:ext uri="{909E8E84-426E-40DD-AFC4-6F175D3DCCD1}">
              <a14:hiddenFill xmlns="" xmlns:a14="http://schemas.microsoft.com/office/drawing/2010/main">
                <a:noFill/>
              </a14:hiddenFill>
            </a:ext>
          </a:extLst>
        </p:spPr>
        <p:txBody>
          <a:bodyPr>
            <a:spAutoFit/>
          </a:bodyPr>
          <a:lstStyle/>
          <a:p>
            <a:endParaRPr lang="zh-CN" altLang="en-US"/>
          </a:p>
        </p:txBody>
      </p:sp>
      <p:sp>
        <p:nvSpPr>
          <p:cNvPr id="59416" name="Line 24">
            <a:extLst>
              <a:ext uri="{FF2B5EF4-FFF2-40B4-BE49-F238E27FC236}">
                <a16:creationId xmlns="" xmlns:a16="http://schemas.microsoft.com/office/drawing/2014/main" id="{9B7C1E64-5F1C-4115-9E73-3FF3DCDFC259}"/>
              </a:ext>
            </a:extLst>
          </p:cNvPr>
          <p:cNvSpPr>
            <a:spLocks noChangeShapeType="1"/>
          </p:cNvSpPr>
          <p:nvPr/>
        </p:nvSpPr>
        <p:spPr bwMode="auto">
          <a:xfrm>
            <a:off x="5376863" y="6034088"/>
            <a:ext cx="841375" cy="1587"/>
          </a:xfrm>
          <a:prstGeom prst="line">
            <a:avLst/>
          </a:prstGeom>
          <a:noFill/>
          <a:ln w="9525">
            <a:solidFill>
              <a:srgbClr val="002060"/>
            </a:solidFill>
            <a:round/>
            <a:headEnd/>
            <a:tailEnd/>
          </a:ln>
          <a:extLst>
            <a:ext uri="{909E8E84-426E-40DD-AFC4-6F175D3DCCD1}">
              <a14:hiddenFill xmlns="" xmlns:a14="http://schemas.microsoft.com/office/drawing/2010/main">
                <a:noFill/>
              </a14:hiddenFill>
            </a:ext>
          </a:extLst>
        </p:spPr>
        <p:txBody>
          <a:bodyPr>
            <a:spAutoFit/>
          </a:bodyPr>
          <a:lstStyle/>
          <a:p>
            <a:endParaRPr lang="zh-CN" altLang="en-US"/>
          </a:p>
        </p:txBody>
      </p:sp>
      <p:sp>
        <p:nvSpPr>
          <p:cNvPr id="59417" name="Line 25">
            <a:extLst>
              <a:ext uri="{FF2B5EF4-FFF2-40B4-BE49-F238E27FC236}">
                <a16:creationId xmlns="" xmlns:a16="http://schemas.microsoft.com/office/drawing/2014/main" id="{9D71EFE4-BEAC-4889-A29C-773BF845A5AD}"/>
              </a:ext>
            </a:extLst>
          </p:cNvPr>
          <p:cNvSpPr>
            <a:spLocks noChangeShapeType="1"/>
          </p:cNvSpPr>
          <p:nvPr/>
        </p:nvSpPr>
        <p:spPr bwMode="auto">
          <a:xfrm>
            <a:off x="4702175" y="4803775"/>
            <a:ext cx="674688" cy="1588"/>
          </a:xfrm>
          <a:prstGeom prst="line">
            <a:avLst/>
          </a:prstGeom>
          <a:noFill/>
          <a:ln w="9525">
            <a:solidFill>
              <a:srgbClr val="002060"/>
            </a:solidFill>
            <a:round/>
            <a:headEnd/>
            <a:tailEnd/>
          </a:ln>
          <a:extLst>
            <a:ext uri="{909E8E84-426E-40DD-AFC4-6F175D3DCCD1}">
              <a14:hiddenFill xmlns="" xmlns:a14="http://schemas.microsoft.com/office/drawing/2010/main">
                <a:noFill/>
              </a14:hiddenFill>
            </a:ext>
          </a:extLst>
        </p:spPr>
        <p:txBody>
          <a:bodyPr>
            <a:spAutoFit/>
          </a:bodyPr>
          <a:lstStyle/>
          <a:p>
            <a:endParaRPr lang="zh-CN" altLang="en-US"/>
          </a:p>
        </p:txBody>
      </p:sp>
    </p:spTree>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幻灯片编号占位符 5">
            <a:extLst>
              <a:ext uri="{FF2B5EF4-FFF2-40B4-BE49-F238E27FC236}">
                <a16:creationId xmlns="" xmlns:a16="http://schemas.microsoft.com/office/drawing/2014/main" id="{D1F58E67-12E9-4902-A39F-295892A54B2E}"/>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F097C6EB-046A-4F84-987C-577F1A337E2F}" type="slidenum">
              <a:rPr kumimoji="0" lang="en-US" altLang="zh-CN" sz="1400" smtClean="0"/>
              <a:pPr>
                <a:spcBef>
                  <a:spcPct val="0"/>
                </a:spcBef>
                <a:buClrTx/>
                <a:buSzTx/>
                <a:buFontTx/>
                <a:buNone/>
              </a:pPr>
              <a:t>54</a:t>
            </a:fld>
            <a:endParaRPr kumimoji="0" lang="en-US" altLang="zh-CN" sz="1400"/>
          </a:p>
        </p:txBody>
      </p:sp>
      <p:sp>
        <p:nvSpPr>
          <p:cNvPr id="60419" name="Text Box 59">
            <a:extLst>
              <a:ext uri="{FF2B5EF4-FFF2-40B4-BE49-F238E27FC236}">
                <a16:creationId xmlns="" xmlns:a16="http://schemas.microsoft.com/office/drawing/2014/main" id="{65D21BB1-70FE-49DA-A430-E151B65B8470}"/>
              </a:ext>
            </a:extLst>
          </p:cNvPr>
          <p:cNvSpPr txBox="1">
            <a:spLocks noChangeArrowheads="1"/>
          </p:cNvSpPr>
          <p:nvPr/>
        </p:nvSpPr>
        <p:spPr bwMode="auto">
          <a:xfrm>
            <a:off x="1703388" y="2492375"/>
            <a:ext cx="1223962" cy="1190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ClrTx/>
              <a:buSzTx/>
              <a:buFontTx/>
              <a:buNone/>
            </a:pPr>
            <a:r>
              <a:rPr kumimoji="0" lang="zh-CN" altLang="en-US" sz="3600" b="1">
                <a:solidFill>
                  <a:srgbClr val="0070C0"/>
                </a:solidFill>
                <a:ea typeface="黑体" panose="02010609060101010101" pitchFamily="49" charset="-122"/>
              </a:rPr>
              <a:t>重商主义</a:t>
            </a:r>
          </a:p>
        </p:txBody>
      </p:sp>
      <p:sp>
        <p:nvSpPr>
          <p:cNvPr id="60420" name="Rectangle 60">
            <a:extLst>
              <a:ext uri="{FF2B5EF4-FFF2-40B4-BE49-F238E27FC236}">
                <a16:creationId xmlns="" xmlns:a16="http://schemas.microsoft.com/office/drawing/2014/main" id="{2D875AE6-6297-435D-AB77-CC27A35EB780}"/>
              </a:ext>
            </a:extLst>
          </p:cNvPr>
          <p:cNvSpPr>
            <a:spLocks noGrp="1" noRot="1" noChangeArrowheads="1"/>
          </p:cNvSpPr>
          <p:nvPr>
            <p:ph type="body" idx="1"/>
          </p:nvPr>
        </p:nvSpPr>
        <p:spPr>
          <a:xfrm>
            <a:off x="3287713" y="2185988"/>
            <a:ext cx="6143625" cy="2532062"/>
          </a:xfrm>
        </p:spPr>
        <p:txBody>
          <a:bodyPr/>
          <a:lstStyle/>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近代经济学的起点</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民族国家或政府的政策体系</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国家干预主义的前驱</a:t>
            </a:r>
          </a:p>
        </p:txBody>
      </p:sp>
      <p:sp>
        <p:nvSpPr>
          <p:cNvPr id="60421" name="Text Box 61">
            <a:extLst>
              <a:ext uri="{FF2B5EF4-FFF2-40B4-BE49-F238E27FC236}">
                <a16:creationId xmlns="" xmlns:a16="http://schemas.microsoft.com/office/drawing/2014/main" id="{5F7B5AE4-034A-419F-91D0-08332C6B7F69}"/>
              </a:ext>
            </a:extLst>
          </p:cNvPr>
          <p:cNvSpPr txBox="1">
            <a:spLocks noChangeArrowheads="1"/>
          </p:cNvSpPr>
          <p:nvPr/>
        </p:nvSpPr>
        <p:spPr bwMode="auto">
          <a:xfrm>
            <a:off x="3201988" y="5197475"/>
            <a:ext cx="4910137" cy="523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zh-CN" altLang="en-US" sz="2800" b="1"/>
              <a:t>无农不稳   无商不活</a:t>
            </a:r>
            <a:r>
              <a:rPr kumimoji="0" lang="en-US" altLang="zh-CN" sz="2800" b="1"/>
              <a:t> </a:t>
            </a:r>
            <a:r>
              <a:rPr kumimoji="0" lang="zh-CN" altLang="en-US" sz="2800" b="1"/>
              <a:t>无工不富</a:t>
            </a:r>
          </a:p>
        </p:txBody>
      </p:sp>
      <p:sp>
        <p:nvSpPr>
          <p:cNvPr id="60422" name="Line 62">
            <a:extLst>
              <a:ext uri="{FF2B5EF4-FFF2-40B4-BE49-F238E27FC236}">
                <a16:creationId xmlns="" xmlns:a16="http://schemas.microsoft.com/office/drawing/2014/main" id="{272D6C5C-8EAC-447B-A734-CDC8C7AC8AE4}"/>
              </a:ext>
            </a:extLst>
          </p:cNvPr>
          <p:cNvSpPr>
            <a:spLocks noChangeShapeType="1"/>
          </p:cNvSpPr>
          <p:nvPr/>
        </p:nvSpPr>
        <p:spPr bwMode="auto">
          <a:xfrm>
            <a:off x="3287713" y="5732463"/>
            <a:ext cx="5184775"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60423" name="Text Box 63">
            <a:extLst>
              <a:ext uri="{FF2B5EF4-FFF2-40B4-BE49-F238E27FC236}">
                <a16:creationId xmlns="" xmlns:a16="http://schemas.microsoft.com/office/drawing/2014/main" id="{24A8F5CA-A8A1-48E4-98EC-668484AAC8DF}"/>
              </a:ext>
            </a:extLst>
          </p:cNvPr>
          <p:cNvSpPr txBox="1">
            <a:spLocks noChangeArrowheads="1"/>
          </p:cNvSpPr>
          <p:nvPr/>
        </p:nvSpPr>
        <p:spPr bwMode="auto">
          <a:xfrm>
            <a:off x="5375275" y="6338888"/>
            <a:ext cx="1612900" cy="519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0" lang="zh-CN" altLang="en-US" sz="2800" b="1"/>
              <a:t>工业文明</a:t>
            </a:r>
          </a:p>
        </p:txBody>
      </p:sp>
      <p:cxnSp>
        <p:nvCxnSpPr>
          <p:cNvPr id="60424" name="AutoShape 64">
            <a:extLst>
              <a:ext uri="{FF2B5EF4-FFF2-40B4-BE49-F238E27FC236}">
                <a16:creationId xmlns="" xmlns:a16="http://schemas.microsoft.com/office/drawing/2014/main" id="{BCB6EA44-1474-43AE-BB5B-629FE6AC28DB}"/>
              </a:ext>
            </a:extLst>
          </p:cNvPr>
          <p:cNvCxnSpPr>
            <a:cxnSpLocks noChangeShapeType="1"/>
            <a:stCxn id="60422" idx="0"/>
          </p:cNvCxnSpPr>
          <p:nvPr/>
        </p:nvCxnSpPr>
        <p:spPr bwMode="auto">
          <a:xfrm>
            <a:off x="3287713" y="5732463"/>
            <a:ext cx="2879725" cy="504825"/>
          </a:xfrm>
          <a:prstGeom prst="straightConnector1">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60425" name="AutoShape 65">
            <a:extLst>
              <a:ext uri="{FF2B5EF4-FFF2-40B4-BE49-F238E27FC236}">
                <a16:creationId xmlns="" xmlns:a16="http://schemas.microsoft.com/office/drawing/2014/main" id="{3E6E98E5-EA86-47FA-B8E9-AC2E9674F73B}"/>
              </a:ext>
            </a:extLst>
          </p:cNvPr>
          <p:cNvCxnSpPr>
            <a:cxnSpLocks noChangeShapeType="1"/>
            <a:stCxn id="60422" idx="1"/>
          </p:cNvCxnSpPr>
          <p:nvPr/>
        </p:nvCxnSpPr>
        <p:spPr bwMode="auto">
          <a:xfrm flipH="1">
            <a:off x="6096000" y="5732463"/>
            <a:ext cx="2376488" cy="504825"/>
          </a:xfrm>
          <a:prstGeom prst="straightConnector1">
            <a:avLst/>
          </a:prstGeom>
          <a:noFill/>
          <a:ln w="9525">
            <a:solidFill>
              <a:schemeClr val="tx1"/>
            </a:solidFill>
            <a:round/>
            <a:headEnd/>
            <a:tailEnd/>
          </a:ln>
          <a:extLst>
            <a:ext uri="{909E8E84-426E-40DD-AFC4-6F175D3DCCD1}">
              <a14:hiddenFill xmlns="" xmlns:a14="http://schemas.microsoft.com/office/drawing/2010/main">
                <a:noFill/>
              </a14:hiddenFill>
            </a:ext>
          </a:extLst>
        </p:spPr>
      </p:cxnSp>
      <p:cxnSp>
        <p:nvCxnSpPr>
          <p:cNvPr id="60426" name="AutoShape 66">
            <a:extLst>
              <a:ext uri="{FF2B5EF4-FFF2-40B4-BE49-F238E27FC236}">
                <a16:creationId xmlns="" xmlns:a16="http://schemas.microsoft.com/office/drawing/2014/main" id="{E2D3E1AE-938E-41C0-B4E7-A1A448A5F8B7}"/>
              </a:ext>
            </a:extLst>
          </p:cNvPr>
          <p:cNvCxnSpPr>
            <a:cxnSpLocks noChangeShapeType="1"/>
            <a:stCxn id="60422" idx="1"/>
            <a:endCxn id="60422" idx="1"/>
          </p:cNvCxnSpPr>
          <p:nvPr/>
        </p:nvCxnSpPr>
        <p:spPr bwMode="auto">
          <a:xfrm>
            <a:off x="8472488" y="5732463"/>
            <a:ext cx="0" cy="0"/>
          </a:xfrm>
          <a:prstGeom prst="straightConnector1">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cxnSp>
      <p:cxnSp>
        <p:nvCxnSpPr>
          <p:cNvPr id="60427" name="AutoShape 67">
            <a:extLst>
              <a:ext uri="{FF2B5EF4-FFF2-40B4-BE49-F238E27FC236}">
                <a16:creationId xmlns="" xmlns:a16="http://schemas.microsoft.com/office/drawing/2014/main" id="{3A6AACD4-10FA-4B95-A25A-4785795C2C32}"/>
              </a:ext>
            </a:extLst>
          </p:cNvPr>
          <p:cNvCxnSpPr>
            <a:cxnSpLocks noChangeShapeType="1"/>
            <a:stCxn id="60422" idx="1"/>
            <a:endCxn id="60422" idx="1"/>
          </p:cNvCxnSpPr>
          <p:nvPr/>
        </p:nvCxnSpPr>
        <p:spPr bwMode="auto">
          <a:xfrm>
            <a:off x="8472488" y="5732463"/>
            <a:ext cx="0" cy="0"/>
          </a:xfrm>
          <a:prstGeom prst="straightConnector1">
            <a:avLst/>
          </a:prstGeom>
          <a:noFill/>
          <a:ln w="9525">
            <a:solidFill>
              <a:schemeClr val="tx1"/>
            </a:solidFill>
            <a:round/>
            <a:headEnd/>
            <a:tailEnd/>
          </a:ln>
          <a:extLst>
            <a:ext uri="{909E8E84-426E-40DD-AFC4-6F175D3DCCD1}">
              <a14:hiddenFill xmlns="" xmlns:a14="http://schemas.microsoft.com/office/drawing/2010/main">
                <a:noFill/>
              </a14:hiddenFill>
            </a:ext>
          </a:extLst>
        </p:spPr>
      </p:cxnSp>
      <p:sp>
        <p:nvSpPr>
          <p:cNvPr id="60428" name="Rectangle 68">
            <a:extLst>
              <a:ext uri="{FF2B5EF4-FFF2-40B4-BE49-F238E27FC236}">
                <a16:creationId xmlns="" xmlns:a16="http://schemas.microsoft.com/office/drawing/2014/main" id="{F38DCD4D-1C60-4F82-8687-D392630BB7CF}"/>
              </a:ext>
            </a:extLst>
          </p:cNvPr>
          <p:cNvSpPr>
            <a:spLocks noGrp="1" noRot="1" noChangeArrowheads="1"/>
          </p:cNvSpPr>
          <p:nvPr>
            <p:ph type="title"/>
          </p:nvPr>
        </p:nvSpPr>
        <p:spPr>
          <a:xfrm>
            <a:off x="793750" y="212725"/>
            <a:ext cx="3522663" cy="1143000"/>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小结与启示</a:t>
            </a:r>
          </a:p>
        </p:txBody>
      </p:sp>
      <p:sp>
        <p:nvSpPr>
          <p:cNvPr id="70" name="矩形 69">
            <a:extLst>
              <a:ext uri="{FF2B5EF4-FFF2-40B4-BE49-F238E27FC236}">
                <a16:creationId xmlns="" xmlns:a16="http://schemas.microsoft.com/office/drawing/2014/main" id="{5D3C3404-9B24-4CCD-9EC5-69ECE7DE5603}"/>
              </a:ext>
            </a:extLst>
          </p:cNvPr>
          <p:cNvSpPr/>
          <p:nvPr/>
        </p:nvSpPr>
        <p:spPr>
          <a:xfrm>
            <a:off x="0" y="482600"/>
            <a:ext cx="982663"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华文细黑" pitchFamily="2" charset="-122"/>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a:extLst>
              <a:ext uri="{FF2B5EF4-FFF2-40B4-BE49-F238E27FC236}">
                <a16:creationId xmlns="" xmlns:a16="http://schemas.microsoft.com/office/drawing/2014/main" id="{DE74D13A-0228-4C9C-9CF5-25354AAE16C0}"/>
              </a:ext>
            </a:extLst>
          </p:cNvPr>
          <p:cNvSpPr>
            <a:spLocks noGrp="1" noChangeArrowheads="1"/>
          </p:cNvSpPr>
          <p:nvPr>
            <p:ph type="title"/>
          </p:nvPr>
        </p:nvSpPr>
        <p:spPr>
          <a:xfrm>
            <a:off x="-2651125" y="149225"/>
            <a:ext cx="11388725" cy="1143000"/>
          </a:xfrm>
        </p:spPr>
        <p:txBody>
          <a:bodyPr/>
          <a:lstStyle/>
          <a:p>
            <a:pPr eaLnBrk="1" hangingPunct="1"/>
            <a:r>
              <a:rPr lang="zh-CN" altLang="en-US" sz="4000" b="1">
                <a:solidFill>
                  <a:srgbClr val="000000"/>
                </a:solidFill>
                <a:latin typeface="华文中宋" panose="02010600040101010101" pitchFamily="2" charset="-122"/>
                <a:ea typeface="华文中宋" panose="02010600040101010101" pitchFamily="2" charset="-122"/>
              </a:rPr>
              <a:t>阅读与观看建议</a:t>
            </a:r>
          </a:p>
        </p:txBody>
      </p:sp>
      <p:sp>
        <p:nvSpPr>
          <p:cNvPr id="61443" name="内容占位符 2">
            <a:extLst>
              <a:ext uri="{FF2B5EF4-FFF2-40B4-BE49-F238E27FC236}">
                <a16:creationId xmlns="" xmlns:a16="http://schemas.microsoft.com/office/drawing/2014/main" id="{0CC5E96A-D233-41CC-BF83-55938AF16E09}"/>
              </a:ext>
            </a:extLst>
          </p:cNvPr>
          <p:cNvSpPr>
            <a:spLocks noGrp="1" noChangeArrowheads="1"/>
          </p:cNvSpPr>
          <p:nvPr>
            <p:ph idx="1"/>
          </p:nvPr>
        </p:nvSpPr>
        <p:spPr>
          <a:xfrm>
            <a:off x="2063750" y="1763713"/>
            <a:ext cx="11388725" cy="4498975"/>
          </a:xfrm>
        </p:spPr>
        <p:txBody>
          <a:bodyPr/>
          <a:lstStyle/>
          <a:p>
            <a:pPr eaLnBrk="1" hangingPunct="1">
              <a:buClr>
                <a:srgbClr val="0070C0"/>
              </a:buClr>
              <a:buFont typeface="Wingdings" panose="05000000000000000000" pitchFamily="2" charset="2"/>
              <a:buChar char="Ø"/>
            </a:pPr>
            <a:r>
              <a:rPr lang="zh-CN" altLang="en-US">
                <a:solidFill>
                  <a:srgbClr val="000000"/>
                </a:solidFill>
                <a:latin typeface="微软雅黑" panose="020B0503020204020204" pitchFamily="34" charset="-122"/>
                <a:ea typeface="微软雅黑" panose="020B0503020204020204" pitchFamily="34" charset="-122"/>
              </a:rPr>
              <a:t>斯塔夫里阿诺斯</a:t>
            </a:r>
            <a:r>
              <a:rPr lang="zh-CN" altLang="zh-CN">
                <a:solidFill>
                  <a:srgbClr val="000000"/>
                </a:solidFill>
                <a:latin typeface="微软雅黑" panose="020B0503020204020204" pitchFamily="34" charset="-122"/>
                <a:ea typeface="微软雅黑" panose="020B0503020204020204" pitchFamily="34" charset="-122"/>
              </a:rPr>
              <a:t>：</a:t>
            </a:r>
            <a:r>
              <a:rPr lang="zh-CN" altLang="en-US">
                <a:solidFill>
                  <a:srgbClr val="000000"/>
                </a:solidFill>
                <a:latin typeface="微软雅黑" panose="020B0503020204020204" pitchFamily="34" charset="-122"/>
                <a:ea typeface="微软雅黑" panose="020B0503020204020204" pitchFamily="34" charset="-122"/>
              </a:rPr>
              <a:t>《全球通史》</a:t>
            </a:r>
            <a:endParaRPr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lang="zh-CN" altLang="en-US">
                <a:solidFill>
                  <a:srgbClr val="000000"/>
                </a:solidFill>
                <a:latin typeface="微软雅黑" panose="020B0503020204020204" pitchFamily="34" charset="-122"/>
                <a:ea typeface="微软雅黑" panose="020B0503020204020204" pitchFamily="34" charset="-122"/>
              </a:rPr>
              <a:t>曼德维尔：</a:t>
            </a:r>
            <a:r>
              <a:rPr lang="en-US" altLang="zh-CN">
                <a:solidFill>
                  <a:srgbClr val="000000"/>
                </a:solidFill>
                <a:latin typeface="微软雅黑" panose="020B0503020204020204" pitchFamily="34" charset="-122"/>
                <a:ea typeface="微软雅黑" panose="020B0503020204020204" pitchFamily="34" charset="-122"/>
              </a:rPr>
              <a:t>《</a:t>
            </a:r>
            <a:r>
              <a:rPr lang="zh-CN" altLang="en-US">
                <a:solidFill>
                  <a:srgbClr val="000000"/>
                </a:solidFill>
                <a:latin typeface="微软雅黑" panose="020B0503020204020204" pitchFamily="34" charset="-122"/>
                <a:ea typeface="微软雅黑" panose="020B0503020204020204" pitchFamily="34" charset="-122"/>
              </a:rPr>
              <a:t>蜜蜂的寓言</a:t>
            </a:r>
            <a:r>
              <a:rPr lang="en-US" altLang="zh-CN">
                <a:solidFill>
                  <a:srgbClr val="000000"/>
                </a:solidFill>
                <a:latin typeface="微软雅黑" panose="020B0503020204020204" pitchFamily="34" charset="-122"/>
                <a:ea typeface="微软雅黑" panose="020B0503020204020204" pitchFamily="34" charset="-122"/>
              </a:rPr>
              <a:t>》</a:t>
            </a:r>
          </a:p>
          <a:p>
            <a:pPr eaLnBrk="1" hangingPunct="1">
              <a:buClr>
                <a:srgbClr val="0070C0"/>
              </a:buClr>
              <a:buFont typeface="Wingdings" panose="05000000000000000000" pitchFamily="2" charset="2"/>
              <a:buChar char="Ø"/>
            </a:pPr>
            <a:r>
              <a:rPr lang="zh-CN" altLang="en-US">
                <a:solidFill>
                  <a:srgbClr val="000000"/>
                </a:solidFill>
                <a:latin typeface="微软雅黑" panose="020B0503020204020204" pitchFamily="34" charset="-122"/>
                <a:ea typeface="微软雅黑" panose="020B0503020204020204" pitchFamily="34" charset="-122"/>
              </a:rPr>
              <a:t>笛福：</a:t>
            </a:r>
            <a:r>
              <a:rPr lang="zh-CN" altLang="zh-CN">
                <a:solidFill>
                  <a:srgbClr val="000000"/>
                </a:solidFill>
                <a:latin typeface="微软雅黑" panose="020B0503020204020204" pitchFamily="34" charset="-122"/>
                <a:ea typeface="微软雅黑" panose="020B0503020204020204" pitchFamily="34" charset="-122"/>
              </a:rPr>
              <a:t>《</a:t>
            </a:r>
            <a:r>
              <a:rPr lang="zh-CN" altLang="en-US">
                <a:solidFill>
                  <a:srgbClr val="000000"/>
                </a:solidFill>
                <a:latin typeface="微软雅黑" panose="020B0503020204020204" pitchFamily="34" charset="-122"/>
                <a:ea typeface="微软雅黑" panose="020B0503020204020204" pitchFamily="34" charset="-122"/>
              </a:rPr>
              <a:t>鲁宾逊漂流记</a:t>
            </a:r>
            <a:r>
              <a:rPr lang="zh-CN" altLang="zh-CN">
                <a:solidFill>
                  <a:srgbClr val="000000"/>
                </a:solidFill>
                <a:latin typeface="微软雅黑" panose="020B0503020204020204" pitchFamily="34" charset="-122"/>
                <a:ea typeface="微软雅黑" panose="020B0503020204020204" pitchFamily="34" charset="-122"/>
              </a:rPr>
              <a:t>》</a:t>
            </a:r>
            <a:endParaRPr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lang="zh-CN" altLang="en-US">
                <a:solidFill>
                  <a:srgbClr val="000000"/>
                </a:solidFill>
                <a:latin typeface="微软雅黑" panose="020B0503020204020204" pitchFamily="34" charset="-122"/>
                <a:ea typeface="微软雅黑" panose="020B0503020204020204" pitchFamily="34" charset="-122"/>
              </a:rPr>
              <a:t>戴维</a:t>
            </a:r>
            <a:r>
              <a:rPr lang="en-US" altLang="zh-CN">
                <a:solidFill>
                  <a:srgbClr val="000000"/>
                </a:solidFill>
                <a:latin typeface="微软雅黑" panose="020B0503020204020204" pitchFamily="34" charset="-122"/>
                <a:ea typeface="微软雅黑" panose="020B0503020204020204" pitchFamily="34" charset="-122"/>
              </a:rPr>
              <a:t>·S·</a:t>
            </a:r>
            <a:r>
              <a:rPr lang="zh-CN" altLang="en-US">
                <a:solidFill>
                  <a:srgbClr val="000000"/>
                </a:solidFill>
                <a:latin typeface="微软雅黑" panose="020B0503020204020204" pitchFamily="34" charset="-122"/>
                <a:ea typeface="微软雅黑" panose="020B0503020204020204" pitchFamily="34" charset="-122"/>
              </a:rPr>
              <a:t>兰德斯：《国富国穷》</a:t>
            </a:r>
            <a:endParaRPr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lang="zh-CN" altLang="en-US">
                <a:solidFill>
                  <a:srgbClr val="000000"/>
                </a:solidFill>
                <a:latin typeface="微软雅黑" panose="020B0503020204020204" pitchFamily="34" charset="-122"/>
                <a:ea typeface="微软雅黑" panose="020B0503020204020204" pitchFamily="34" charset="-122"/>
              </a:rPr>
              <a:t>纪录片：大国崛起</a:t>
            </a:r>
            <a:endParaRPr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lang="zh-CN" altLang="en-US">
                <a:solidFill>
                  <a:srgbClr val="000000"/>
                </a:solidFill>
                <a:latin typeface="微软雅黑" panose="020B0503020204020204" pitchFamily="34" charset="-122"/>
                <a:ea typeface="微软雅黑" panose="020B0503020204020204" pitchFamily="34" charset="-122"/>
              </a:rPr>
              <a:t>B</a:t>
            </a:r>
            <a:r>
              <a:rPr lang="en-US" altLang="zh-CN">
                <a:solidFill>
                  <a:srgbClr val="000000"/>
                </a:solidFill>
                <a:latin typeface="微软雅黑" panose="020B0503020204020204" pitchFamily="34" charset="-122"/>
                <a:ea typeface="微软雅黑" panose="020B0503020204020204" pitchFamily="34" charset="-122"/>
              </a:rPr>
              <a:t>BC</a:t>
            </a:r>
            <a:r>
              <a:rPr lang="zh-CN" altLang="en-US">
                <a:solidFill>
                  <a:srgbClr val="000000"/>
                </a:solidFill>
                <a:latin typeface="微软雅黑" panose="020B0503020204020204" pitchFamily="34" charset="-122"/>
                <a:ea typeface="微软雅黑" panose="020B0503020204020204" pitchFamily="34" charset="-122"/>
              </a:rPr>
              <a:t>的相关纪录片</a:t>
            </a:r>
            <a:endParaRPr lang="en-US" altLang="zh-CN">
              <a:solidFill>
                <a:srgbClr val="000000"/>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endParaRPr lang="en-US" altLang="zh-CN">
              <a:solidFill>
                <a:srgbClr val="000000"/>
              </a:solidFill>
              <a:latin typeface="华文中宋" panose="02010600040101010101" pitchFamily="2" charset="-122"/>
              <a:ea typeface="华文中宋" panose="02010600040101010101" pitchFamily="2" charset="-122"/>
            </a:endParaRPr>
          </a:p>
          <a:p>
            <a:pPr eaLnBrk="1" hangingPunct="1"/>
            <a:endParaRPr lang="zh-CN" altLang="en-US">
              <a:solidFill>
                <a:srgbClr val="000000"/>
              </a:solidFill>
              <a:latin typeface="华文中宋" panose="02010600040101010101" pitchFamily="2" charset="-122"/>
              <a:ea typeface="华文中宋" panose="02010600040101010101" pitchFamily="2" charset="-122"/>
            </a:endParaRPr>
          </a:p>
        </p:txBody>
      </p:sp>
      <p:sp>
        <p:nvSpPr>
          <p:cNvPr id="61444" name="幻灯片编号占位符 3">
            <a:extLst>
              <a:ext uri="{FF2B5EF4-FFF2-40B4-BE49-F238E27FC236}">
                <a16:creationId xmlns="" xmlns:a16="http://schemas.microsoft.com/office/drawing/2014/main" id="{4C7817E5-A0BD-4F41-99F7-2BB0462183D2}"/>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72257801-FB9B-4529-A25A-B3D4803C2C9C}" type="slidenum">
              <a:rPr kumimoji="0" lang="en-US" altLang="zh-CN" sz="1400" smtClean="0"/>
              <a:pPr>
                <a:spcBef>
                  <a:spcPct val="0"/>
                </a:spcBef>
                <a:buClrTx/>
                <a:buSzTx/>
                <a:buFontTx/>
                <a:buNone/>
              </a:pPr>
              <a:t>55</a:t>
            </a:fld>
            <a:endParaRPr kumimoji="0" lang="en-US" altLang="zh-CN" sz="1400"/>
          </a:p>
        </p:txBody>
      </p:sp>
      <p:sp>
        <p:nvSpPr>
          <p:cNvPr id="5" name="矩形 4">
            <a:extLst>
              <a:ext uri="{FF2B5EF4-FFF2-40B4-BE49-F238E27FC236}">
                <a16:creationId xmlns="" xmlns:a16="http://schemas.microsoft.com/office/drawing/2014/main" id="{671AD7F4-5F8A-4D62-91E7-FC29825A13CC}"/>
              </a:ext>
            </a:extLst>
          </p:cNvPr>
          <p:cNvSpPr/>
          <p:nvPr/>
        </p:nvSpPr>
        <p:spPr>
          <a:xfrm>
            <a:off x="0" y="482600"/>
            <a:ext cx="982663"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华文细黑" pitchFamily="2" charset="-122"/>
            </a:endParaRPr>
          </a:p>
        </p:txBody>
      </p:sp>
    </p:spTree>
  </p:cSld>
  <p:clrMapOvr>
    <a:masterClrMapping/>
  </p:clrMapOvr>
  <p:transition>
    <p:random/>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编号占位符 5">
            <a:extLst>
              <a:ext uri="{FF2B5EF4-FFF2-40B4-BE49-F238E27FC236}">
                <a16:creationId xmlns="" xmlns:a16="http://schemas.microsoft.com/office/drawing/2014/main" id="{3CA28B69-7A42-4B1F-8397-CFB370A2434F}"/>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BAB05A8B-95CD-4F37-AFF4-80F7538D7790}" type="slidenum">
              <a:rPr kumimoji="0" lang="en-US" altLang="zh-CN" sz="1400" smtClean="0"/>
              <a:pPr>
                <a:spcBef>
                  <a:spcPct val="0"/>
                </a:spcBef>
                <a:buClrTx/>
                <a:buSzTx/>
                <a:buFontTx/>
                <a:buNone/>
              </a:pPr>
              <a:t>56</a:t>
            </a:fld>
            <a:endParaRPr kumimoji="0" lang="en-US" altLang="zh-CN" sz="1400"/>
          </a:p>
        </p:txBody>
      </p:sp>
      <p:sp>
        <p:nvSpPr>
          <p:cNvPr id="70659" name="Rectangle 2">
            <a:extLst>
              <a:ext uri="{FF2B5EF4-FFF2-40B4-BE49-F238E27FC236}">
                <a16:creationId xmlns="" xmlns:a16="http://schemas.microsoft.com/office/drawing/2014/main" id="{D0B6E3F0-9F2A-46C9-B447-165052885530}"/>
              </a:ext>
            </a:extLst>
          </p:cNvPr>
          <p:cNvSpPr>
            <a:spLocks noGrp="1" noRot="1" noChangeArrowheads="1"/>
          </p:cNvSpPr>
          <p:nvPr>
            <p:ph type="title"/>
          </p:nvPr>
        </p:nvSpPr>
        <p:spPr>
          <a:xfrm>
            <a:off x="3143250" y="1125538"/>
            <a:ext cx="4967288" cy="1223962"/>
          </a:xfrm>
        </p:spPr>
        <p:txBody>
          <a:bodyPr/>
          <a:lstStyle/>
          <a:p>
            <a:pPr eaLnBrk="1" hangingPunct="1">
              <a:defRPr/>
            </a:pPr>
            <a:r>
              <a:rPr kumimoji="0" lang="zh-CN" altLang="en-US" b="1">
                <a:solidFill>
                  <a:schemeClr val="accent4">
                    <a:lumMod val="25000"/>
                  </a:schemeClr>
                </a:solidFill>
                <a:latin typeface="华文中宋" panose="02010600040101010101" pitchFamily="2" charset="-122"/>
                <a:ea typeface="华文中宋" panose="02010600040101010101" pitchFamily="2" charset="-122"/>
              </a:rPr>
              <a:t>第三章</a:t>
            </a:r>
            <a:r>
              <a:rPr kumimoji="0" lang="en-US" altLang="zh-CN" b="1">
                <a:solidFill>
                  <a:schemeClr val="accent4">
                    <a:lumMod val="25000"/>
                  </a:schemeClr>
                </a:solidFill>
                <a:latin typeface="华文中宋" panose="02010600040101010101" pitchFamily="2" charset="-122"/>
                <a:ea typeface="华文中宋" panose="02010600040101010101" pitchFamily="2" charset="-122"/>
              </a:rPr>
              <a:t>   </a:t>
            </a:r>
            <a:r>
              <a:rPr kumimoji="0" lang="zh-CN" altLang="en-US" b="1">
                <a:solidFill>
                  <a:schemeClr val="accent4">
                    <a:lumMod val="25000"/>
                  </a:schemeClr>
                </a:solidFill>
                <a:latin typeface="华文中宋" panose="02010600040101010101" pitchFamily="2" charset="-122"/>
                <a:ea typeface="华文中宋" panose="02010600040101010101" pitchFamily="2" charset="-122"/>
              </a:rPr>
              <a:t>重农学派</a:t>
            </a:r>
            <a:r>
              <a:rPr kumimoji="0" lang="en-US" altLang="zh-CN" b="1">
                <a:solidFill>
                  <a:schemeClr val="accent4">
                    <a:lumMod val="25000"/>
                  </a:schemeClr>
                </a:solidFill>
                <a:latin typeface="华文中宋" panose="02010600040101010101" pitchFamily="2" charset="-122"/>
                <a:ea typeface="华文中宋" panose="02010600040101010101" pitchFamily="2" charset="-122"/>
              </a:rPr>
              <a:t/>
            </a:r>
            <a:br>
              <a:rPr kumimoji="0" lang="en-US" altLang="zh-CN" b="1">
                <a:solidFill>
                  <a:schemeClr val="accent4">
                    <a:lumMod val="25000"/>
                  </a:schemeClr>
                </a:solidFill>
                <a:latin typeface="华文中宋" panose="02010600040101010101" pitchFamily="2" charset="-122"/>
                <a:ea typeface="华文中宋" panose="02010600040101010101" pitchFamily="2" charset="-122"/>
              </a:rPr>
            </a:br>
            <a:endParaRPr kumimoji="0" lang="en-US" altLang="zh-CN">
              <a:solidFill>
                <a:schemeClr val="accent4">
                  <a:lumMod val="25000"/>
                </a:schemeClr>
              </a:solidFill>
            </a:endParaRPr>
          </a:p>
        </p:txBody>
      </p:sp>
      <p:grpSp>
        <p:nvGrpSpPr>
          <p:cNvPr id="62468" name="组合 4">
            <a:extLst>
              <a:ext uri="{FF2B5EF4-FFF2-40B4-BE49-F238E27FC236}">
                <a16:creationId xmlns="" xmlns:a16="http://schemas.microsoft.com/office/drawing/2014/main" id="{8333D94C-89DE-4A98-9B0B-C722C537A2F2}"/>
              </a:ext>
            </a:extLst>
          </p:cNvPr>
          <p:cNvGrpSpPr>
            <a:grpSpLocks/>
          </p:cNvGrpSpPr>
          <p:nvPr/>
        </p:nvGrpSpPr>
        <p:grpSpPr bwMode="auto">
          <a:xfrm rot="4200000">
            <a:off x="4697413" y="2097088"/>
            <a:ext cx="3078162" cy="4043362"/>
            <a:chOff x="1078816" y="964066"/>
            <a:chExt cx="2222812" cy="2923236"/>
          </a:xfrm>
        </p:grpSpPr>
        <p:sp>
          <p:nvSpPr>
            <p:cNvPr id="62469" name="Freeform 7">
              <a:extLst>
                <a:ext uri="{FF2B5EF4-FFF2-40B4-BE49-F238E27FC236}">
                  <a16:creationId xmlns="" xmlns:a16="http://schemas.microsoft.com/office/drawing/2014/main" id="{2E39E6F0-99F7-413B-A133-B37637DF07DB}"/>
                </a:ext>
              </a:extLst>
            </p:cNvPr>
            <p:cNvSpPr>
              <a:spLocks/>
            </p:cNvSpPr>
            <p:nvPr/>
          </p:nvSpPr>
          <p:spPr bwMode="auto">
            <a:xfrm>
              <a:off x="1078816" y="2540257"/>
              <a:ext cx="696716" cy="1019561"/>
            </a:xfrm>
            <a:custGeom>
              <a:avLst/>
              <a:gdLst>
                <a:gd name="T0" fmla="*/ 2147483646 w 375"/>
                <a:gd name="T1" fmla="*/ 0 h 549"/>
                <a:gd name="T2" fmla="*/ 2147483646 w 375"/>
                <a:gd name="T3" fmla="*/ 2147483646 h 549"/>
                <a:gd name="T4" fmla="*/ 0 w 375"/>
                <a:gd name="T5" fmla="*/ 2147483646 h 549"/>
                <a:gd name="T6" fmla="*/ 2147483646 w 375"/>
                <a:gd name="T7" fmla="*/ 2147483646 h 549"/>
                <a:gd name="T8" fmla="*/ 2147483646 w 375"/>
                <a:gd name="T9" fmla="*/ 2147483646 h 549"/>
                <a:gd name="T10" fmla="*/ 2147483646 w 375"/>
                <a:gd name="T11" fmla="*/ 0 h 549"/>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75" h="549">
                  <a:moveTo>
                    <a:pt x="94" y="0"/>
                  </a:moveTo>
                  <a:cubicBezTo>
                    <a:pt x="65" y="0"/>
                    <a:pt x="37" y="4"/>
                    <a:pt x="11" y="12"/>
                  </a:cubicBezTo>
                  <a:cubicBezTo>
                    <a:pt x="3" y="49"/>
                    <a:pt x="0" y="87"/>
                    <a:pt x="0" y="127"/>
                  </a:cubicBezTo>
                  <a:cubicBezTo>
                    <a:pt x="0" y="291"/>
                    <a:pt x="66" y="441"/>
                    <a:pt x="174" y="549"/>
                  </a:cubicBezTo>
                  <a:cubicBezTo>
                    <a:pt x="290" y="514"/>
                    <a:pt x="375" y="407"/>
                    <a:pt x="375" y="280"/>
                  </a:cubicBezTo>
                  <a:cubicBezTo>
                    <a:pt x="375" y="125"/>
                    <a:pt x="249" y="0"/>
                    <a:pt x="94" y="0"/>
                  </a:cubicBezTo>
                  <a:close/>
                </a:path>
              </a:pathLst>
            </a:cu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62470" name="Freeform 8">
              <a:extLst>
                <a:ext uri="{FF2B5EF4-FFF2-40B4-BE49-F238E27FC236}">
                  <a16:creationId xmlns="" xmlns:a16="http://schemas.microsoft.com/office/drawing/2014/main" id="{2055A7C0-51E6-43F9-823B-992E55CE1BBE}"/>
                </a:ext>
              </a:extLst>
            </p:cNvPr>
            <p:cNvSpPr>
              <a:spLocks/>
            </p:cNvSpPr>
            <p:nvPr/>
          </p:nvSpPr>
          <p:spPr bwMode="auto">
            <a:xfrm>
              <a:off x="1088093" y="2231327"/>
              <a:ext cx="600234" cy="615077"/>
            </a:xfrm>
            <a:custGeom>
              <a:avLst/>
              <a:gdLst>
                <a:gd name="T0" fmla="*/ 2147483646 w 323"/>
                <a:gd name="T1" fmla="*/ 0 h 331"/>
                <a:gd name="T2" fmla="*/ 2147483646 w 323"/>
                <a:gd name="T3" fmla="*/ 2147483646 h 331"/>
                <a:gd name="T4" fmla="*/ 0 w 323"/>
                <a:gd name="T5" fmla="*/ 2147483646 h 331"/>
                <a:gd name="T6" fmla="*/ 2147483646 w 323"/>
                <a:gd name="T7" fmla="*/ 2147483646 h 331"/>
                <a:gd name="T8" fmla="*/ 2147483646 w 323"/>
                <a:gd name="T9" fmla="*/ 2147483646 h 331"/>
                <a:gd name="T10" fmla="*/ 2147483646 w 323"/>
                <a:gd name="T11" fmla="*/ 0 h 33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23" h="331">
                  <a:moveTo>
                    <a:pt x="158" y="0"/>
                  </a:moveTo>
                  <a:cubicBezTo>
                    <a:pt x="117" y="0"/>
                    <a:pt x="80" y="14"/>
                    <a:pt x="51" y="38"/>
                  </a:cubicBezTo>
                  <a:cubicBezTo>
                    <a:pt x="25" y="94"/>
                    <a:pt x="8" y="153"/>
                    <a:pt x="0" y="216"/>
                  </a:cubicBezTo>
                  <a:cubicBezTo>
                    <a:pt x="21" y="283"/>
                    <a:pt x="84" y="331"/>
                    <a:pt x="158" y="331"/>
                  </a:cubicBezTo>
                  <a:cubicBezTo>
                    <a:pt x="249" y="331"/>
                    <a:pt x="323" y="257"/>
                    <a:pt x="323" y="166"/>
                  </a:cubicBezTo>
                  <a:cubicBezTo>
                    <a:pt x="323" y="74"/>
                    <a:pt x="249" y="0"/>
                    <a:pt x="158" y="0"/>
                  </a:cubicBezTo>
                  <a:close/>
                </a:path>
              </a:pathLst>
            </a:cu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62471" name="Oval 9">
              <a:extLst>
                <a:ext uri="{FF2B5EF4-FFF2-40B4-BE49-F238E27FC236}">
                  <a16:creationId xmlns="" xmlns:a16="http://schemas.microsoft.com/office/drawing/2014/main" id="{E5D565D3-B00B-4174-A647-1B29934BBDAA}"/>
                </a:ext>
              </a:extLst>
            </p:cNvPr>
            <p:cNvSpPr>
              <a:spLocks noChangeArrowheads="1"/>
            </p:cNvSpPr>
            <p:nvPr/>
          </p:nvSpPr>
          <p:spPr bwMode="auto">
            <a:xfrm>
              <a:off x="1530616" y="2179723"/>
              <a:ext cx="506964" cy="507925"/>
            </a:xfrm>
            <a:prstGeom prst="ellipse">
              <a:avLst/>
            </a:pr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62472" name="Oval 10">
              <a:extLst>
                <a:ext uri="{FF2B5EF4-FFF2-40B4-BE49-F238E27FC236}">
                  <a16:creationId xmlns="" xmlns:a16="http://schemas.microsoft.com/office/drawing/2014/main" id="{E773B8B1-89F5-41A5-80E6-0666DAA8FE44}"/>
                </a:ext>
              </a:extLst>
            </p:cNvPr>
            <p:cNvSpPr>
              <a:spLocks noChangeArrowheads="1"/>
            </p:cNvSpPr>
            <p:nvPr/>
          </p:nvSpPr>
          <p:spPr bwMode="auto">
            <a:xfrm>
              <a:off x="2050137" y="1993832"/>
              <a:ext cx="576113" cy="574257"/>
            </a:xfrm>
            <a:prstGeom prst="ellipse">
              <a:avLst/>
            </a:prstGeom>
            <a:solidFill>
              <a:srgbClr val="00B0F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62473" name="Oval 11">
              <a:extLst>
                <a:ext uri="{FF2B5EF4-FFF2-40B4-BE49-F238E27FC236}">
                  <a16:creationId xmlns="" xmlns:a16="http://schemas.microsoft.com/office/drawing/2014/main" id="{16147873-C03D-49EE-8CF4-B95510677639}"/>
                </a:ext>
              </a:extLst>
            </p:cNvPr>
            <p:cNvSpPr>
              <a:spLocks noChangeArrowheads="1"/>
            </p:cNvSpPr>
            <p:nvPr/>
          </p:nvSpPr>
          <p:spPr bwMode="auto">
            <a:xfrm>
              <a:off x="1688327" y="1950229"/>
              <a:ext cx="413762" cy="412834"/>
            </a:xfrm>
            <a:prstGeom prst="ellipse">
              <a:avLst/>
            </a:pr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62474" name="Oval 12">
              <a:extLst>
                <a:ext uri="{FF2B5EF4-FFF2-40B4-BE49-F238E27FC236}">
                  <a16:creationId xmlns="" xmlns:a16="http://schemas.microsoft.com/office/drawing/2014/main" id="{34FD5F09-8965-4D69-97C4-A745EF1BF6B2}"/>
                </a:ext>
              </a:extLst>
            </p:cNvPr>
            <p:cNvSpPr>
              <a:spLocks noChangeArrowheads="1"/>
            </p:cNvSpPr>
            <p:nvPr/>
          </p:nvSpPr>
          <p:spPr bwMode="auto">
            <a:xfrm>
              <a:off x="1955510" y="1555021"/>
              <a:ext cx="256050" cy="256050"/>
            </a:xfrm>
            <a:prstGeom prst="ellipse">
              <a:avLst/>
            </a:prstGeom>
            <a:solidFill>
              <a:srgbClr val="00B0F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62475" name="Oval 13">
              <a:extLst>
                <a:ext uri="{FF2B5EF4-FFF2-40B4-BE49-F238E27FC236}">
                  <a16:creationId xmlns="" xmlns:a16="http://schemas.microsoft.com/office/drawing/2014/main" id="{45A86D1A-0D09-4589-824C-621AFBA8CF36}"/>
                </a:ext>
              </a:extLst>
            </p:cNvPr>
            <p:cNvSpPr>
              <a:spLocks noChangeArrowheads="1"/>
            </p:cNvSpPr>
            <p:nvPr/>
          </p:nvSpPr>
          <p:spPr bwMode="auto">
            <a:xfrm>
              <a:off x="2389682" y="1158887"/>
              <a:ext cx="86278" cy="87205"/>
            </a:xfrm>
            <a:prstGeom prst="ellipse">
              <a:avLst/>
            </a:pr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62476" name="Oval 14">
              <a:extLst>
                <a:ext uri="{FF2B5EF4-FFF2-40B4-BE49-F238E27FC236}">
                  <a16:creationId xmlns="" xmlns:a16="http://schemas.microsoft.com/office/drawing/2014/main" id="{77F6143F-A71B-4B29-88C4-431D66F633EA}"/>
                </a:ext>
              </a:extLst>
            </p:cNvPr>
            <p:cNvSpPr>
              <a:spLocks noChangeArrowheads="1"/>
            </p:cNvSpPr>
            <p:nvPr/>
          </p:nvSpPr>
          <p:spPr bwMode="auto">
            <a:xfrm>
              <a:off x="1532470" y="1755408"/>
              <a:ext cx="85350" cy="85350"/>
            </a:xfrm>
            <a:prstGeom prst="ellipse">
              <a:avLst/>
            </a:pr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62477" name="Oval 15">
              <a:extLst>
                <a:ext uri="{FF2B5EF4-FFF2-40B4-BE49-F238E27FC236}">
                  <a16:creationId xmlns="" xmlns:a16="http://schemas.microsoft.com/office/drawing/2014/main" id="{A5F7831F-70D2-41F9-A544-007054024500}"/>
                </a:ext>
              </a:extLst>
            </p:cNvPr>
            <p:cNvSpPr>
              <a:spLocks noChangeArrowheads="1"/>
            </p:cNvSpPr>
            <p:nvPr/>
          </p:nvSpPr>
          <p:spPr bwMode="auto">
            <a:xfrm>
              <a:off x="2068691" y="1905698"/>
              <a:ext cx="87205" cy="88133"/>
            </a:xfrm>
            <a:prstGeom prst="ellipse">
              <a:avLst/>
            </a:prstGeom>
            <a:solidFill>
              <a:srgbClr val="0070C0">
                <a:alpha val="79999"/>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62478" name="Freeform 16">
              <a:extLst>
                <a:ext uri="{FF2B5EF4-FFF2-40B4-BE49-F238E27FC236}">
                  <a16:creationId xmlns="" xmlns:a16="http://schemas.microsoft.com/office/drawing/2014/main" id="{A92EC157-BE3E-48B2-8F32-016567BC0F2A}"/>
                </a:ext>
              </a:extLst>
            </p:cNvPr>
            <p:cNvSpPr>
              <a:spLocks/>
            </p:cNvSpPr>
            <p:nvPr/>
          </p:nvSpPr>
          <p:spPr bwMode="auto">
            <a:xfrm>
              <a:off x="1673483" y="1653359"/>
              <a:ext cx="376653" cy="377581"/>
            </a:xfrm>
            <a:custGeom>
              <a:avLst/>
              <a:gdLst>
                <a:gd name="T0" fmla="*/ 2147483646 w 203"/>
                <a:gd name="T1" fmla="*/ 2147483646 h 203"/>
                <a:gd name="T2" fmla="*/ 2147483646 w 203"/>
                <a:gd name="T3" fmla="*/ 2147483646 h 203"/>
                <a:gd name="T4" fmla="*/ 2147483646 w 203"/>
                <a:gd name="T5" fmla="*/ 2147483646 h 203"/>
                <a:gd name="T6" fmla="*/ 2147483646 w 203"/>
                <a:gd name="T7" fmla="*/ 2147483646 h 203"/>
                <a:gd name="T8" fmla="*/ 2147483646 w 203"/>
                <a:gd name="T9" fmla="*/ 2147483646 h 20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03" h="203">
                  <a:moveTo>
                    <a:pt x="201" y="98"/>
                  </a:moveTo>
                  <a:cubicBezTo>
                    <a:pt x="203" y="153"/>
                    <a:pt x="160" y="200"/>
                    <a:pt x="105" y="201"/>
                  </a:cubicBezTo>
                  <a:cubicBezTo>
                    <a:pt x="49" y="203"/>
                    <a:pt x="3" y="160"/>
                    <a:pt x="1" y="105"/>
                  </a:cubicBezTo>
                  <a:cubicBezTo>
                    <a:pt x="0" y="49"/>
                    <a:pt x="43" y="3"/>
                    <a:pt x="98" y="1"/>
                  </a:cubicBezTo>
                  <a:cubicBezTo>
                    <a:pt x="153" y="0"/>
                    <a:pt x="200" y="43"/>
                    <a:pt x="201" y="98"/>
                  </a:cubicBezTo>
                  <a:close/>
                </a:path>
              </a:pathLst>
            </a:cu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62479" name="Oval 17">
              <a:extLst>
                <a:ext uri="{FF2B5EF4-FFF2-40B4-BE49-F238E27FC236}">
                  <a16:creationId xmlns="" xmlns:a16="http://schemas.microsoft.com/office/drawing/2014/main" id="{689BB410-8D4C-4266-8CBA-28CC26713081}"/>
                </a:ext>
              </a:extLst>
            </p:cNvPr>
            <p:cNvSpPr>
              <a:spLocks noChangeArrowheads="1"/>
            </p:cNvSpPr>
            <p:nvPr/>
          </p:nvSpPr>
          <p:spPr bwMode="auto">
            <a:xfrm>
              <a:off x="1504639" y="1901988"/>
              <a:ext cx="141013" cy="143796"/>
            </a:xfrm>
            <a:prstGeom prst="ellipse">
              <a:avLst/>
            </a:pr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62480" name="Oval 18">
              <a:extLst>
                <a:ext uri="{FF2B5EF4-FFF2-40B4-BE49-F238E27FC236}">
                  <a16:creationId xmlns="" xmlns:a16="http://schemas.microsoft.com/office/drawing/2014/main" id="{97E2E964-3E85-4BB2-A108-CB06D2DECD0C}"/>
                </a:ext>
              </a:extLst>
            </p:cNvPr>
            <p:cNvSpPr>
              <a:spLocks noChangeArrowheads="1"/>
            </p:cNvSpPr>
            <p:nvPr/>
          </p:nvSpPr>
          <p:spPr bwMode="auto">
            <a:xfrm>
              <a:off x="2167029" y="964066"/>
              <a:ext cx="142869" cy="142868"/>
            </a:xfrm>
            <a:prstGeom prst="ellipse">
              <a:avLst/>
            </a:pr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62481" name="Oval 19">
              <a:extLst>
                <a:ext uri="{FF2B5EF4-FFF2-40B4-BE49-F238E27FC236}">
                  <a16:creationId xmlns="" xmlns:a16="http://schemas.microsoft.com/office/drawing/2014/main" id="{49A7D0B9-636B-4BC6-9E99-F47405DB9A37}"/>
                </a:ext>
              </a:extLst>
            </p:cNvPr>
            <p:cNvSpPr>
              <a:spLocks noChangeArrowheads="1"/>
            </p:cNvSpPr>
            <p:nvPr/>
          </p:nvSpPr>
          <p:spPr bwMode="auto">
            <a:xfrm>
              <a:off x="2276500" y="1307321"/>
              <a:ext cx="312641" cy="312641"/>
            </a:xfrm>
            <a:prstGeom prst="ellipse">
              <a:avLst/>
            </a:prstGeom>
            <a:solidFill>
              <a:srgbClr val="00B0F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62482" name="Oval 20">
              <a:extLst>
                <a:ext uri="{FF2B5EF4-FFF2-40B4-BE49-F238E27FC236}">
                  <a16:creationId xmlns="" xmlns:a16="http://schemas.microsoft.com/office/drawing/2014/main" id="{70565CE8-4DED-4E2D-88D8-E6DE48C8E17A}"/>
                </a:ext>
              </a:extLst>
            </p:cNvPr>
            <p:cNvSpPr>
              <a:spLocks noChangeArrowheads="1"/>
            </p:cNvSpPr>
            <p:nvPr/>
          </p:nvSpPr>
          <p:spPr bwMode="auto">
            <a:xfrm>
              <a:off x="2276500" y="1816638"/>
              <a:ext cx="312641" cy="314496"/>
            </a:xfrm>
            <a:prstGeom prst="ellipse">
              <a:avLst/>
            </a:pr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62483" name="Oval 21">
              <a:extLst>
                <a:ext uri="{FF2B5EF4-FFF2-40B4-BE49-F238E27FC236}">
                  <a16:creationId xmlns="" xmlns:a16="http://schemas.microsoft.com/office/drawing/2014/main" id="{13476EE3-B888-414C-8705-048B877744B5}"/>
                </a:ext>
              </a:extLst>
            </p:cNvPr>
            <p:cNvSpPr>
              <a:spLocks noChangeArrowheads="1"/>
            </p:cNvSpPr>
            <p:nvPr/>
          </p:nvSpPr>
          <p:spPr bwMode="auto">
            <a:xfrm>
              <a:off x="2754274" y="1514202"/>
              <a:ext cx="141013" cy="141013"/>
            </a:xfrm>
            <a:prstGeom prst="ellipse">
              <a:avLst/>
            </a:pr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62484" name="Freeform 22">
              <a:extLst>
                <a:ext uri="{FF2B5EF4-FFF2-40B4-BE49-F238E27FC236}">
                  <a16:creationId xmlns="" xmlns:a16="http://schemas.microsoft.com/office/drawing/2014/main" id="{D09D634F-D9E0-49B5-9E4E-2B8ED1D6387B}"/>
                </a:ext>
              </a:extLst>
            </p:cNvPr>
            <p:cNvSpPr>
              <a:spLocks/>
            </p:cNvSpPr>
            <p:nvPr/>
          </p:nvSpPr>
          <p:spPr bwMode="auto">
            <a:xfrm>
              <a:off x="2947240" y="2064338"/>
              <a:ext cx="348822" cy="600233"/>
            </a:xfrm>
            <a:custGeom>
              <a:avLst/>
              <a:gdLst>
                <a:gd name="T0" fmla="*/ 0 w 188"/>
                <a:gd name="T1" fmla="*/ 2147483646 h 323"/>
                <a:gd name="T2" fmla="*/ 2147483646 w 188"/>
                <a:gd name="T3" fmla="*/ 2147483646 h 323"/>
                <a:gd name="T4" fmla="*/ 2147483646 w 188"/>
                <a:gd name="T5" fmla="*/ 0 h 323"/>
                <a:gd name="T6" fmla="*/ 0 w 188"/>
                <a:gd name="T7" fmla="*/ 2147483646 h 32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88" h="323">
                  <a:moveTo>
                    <a:pt x="0" y="132"/>
                  </a:moveTo>
                  <a:cubicBezTo>
                    <a:pt x="0" y="237"/>
                    <a:pt x="84" y="321"/>
                    <a:pt x="188" y="323"/>
                  </a:cubicBezTo>
                  <a:cubicBezTo>
                    <a:pt x="176" y="201"/>
                    <a:pt x="127" y="89"/>
                    <a:pt x="53" y="0"/>
                  </a:cubicBezTo>
                  <a:cubicBezTo>
                    <a:pt x="20" y="34"/>
                    <a:pt x="0" y="81"/>
                    <a:pt x="0" y="132"/>
                  </a:cubicBezTo>
                  <a:close/>
                </a:path>
              </a:pathLst>
            </a:cu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62485" name="Freeform 23">
              <a:extLst>
                <a:ext uri="{FF2B5EF4-FFF2-40B4-BE49-F238E27FC236}">
                  <a16:creationId xmlns="" xmlns:a16="http://schemas.microsoft.com/office/drawing/2014/main" id="{06D4AFBD-2B9D-4123-8C43-F0A27B4373E0}"/>
                </a:ext>
              </a:extLst>
            </p:cNvPr>
            <p:cNvSpPr>
              <a:spLocks/>
            </p:cNvSpPr>
            <p:nvPr/>
          </p:nvSpPr>
          <p:spPr bwMode="auto">
            <a:xfrm>
              <a:off x="2563165" y="2261014"/>
              <a:ext cx="738463" cy="894319"/>
            </a:xfrm>
            <a:custGeom>
              <a:avLst/>
              <a:gdLst>
                <a:gd name="T0" fmla="*/ 0 w 398"/>
                <a:gd name="T1" fmla="*/ 2147483646 h 481"/>
                <a:gd name="T2" fmla="*/ 2147483646 w 398"/>
                <a:gd name="T3" fmla="*/ 2147483646 h 481"/>
                <a:gd name="T4" fmla="*/ 2147483646 w 398"/>
                <a:gd name="T5" fmla="*/ 2147483646 h 481"/>
                <a:gd name="T6" fmla="*/ 2147483646 w 398"/>
                <a:gd name="T7" fmla="*/ 2147483646 h 481"/>
                <a:gd name="T8" fmla="*/ 2147483646 w 398"/>
                <a:gd name="T9" fmla="*/ 2147483646 h 481"/>
                <a:gd name="T10" fmla="*/ 2147483646 w 398"/>
                <a:gd name="T11" fmla="*/ 0 h 481"/>
                <a:gd name="T12" fmla="*/ 0 w 398"/>
                <a:gd name="T13" fmla="*/ 2147483646 h 481"/>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98" h="481">
                  <a:moveTo>
                    <a:pt x="0" y="241"/>
                  </a:moveTo>
                  <a:cubicBezTo>
                    <a:pt x="0" y="374"/>
                    <a:pt x="108" y="481"/>
                    <a:pt x="241" y="481"/>
                  </a:cubicBezTo>
                  <a:cubicBezTo>
                    <a:pt x="291" y="481"/>
                    <a:pt x="337" y="466"/>
                    <a:pt x="375" y="440"/>
                  </a:cubicBezTo>
                  <a:cubicBezTo>
                    <a:pt x="390" y="388"/>
                    <a:pt x="398" y="333"/>
                    <a:pt x="398" y="277"/>
                  </a:cubicBezTo>
                  <a:cubicBezTo>
                    <a:pt x="398" y="186"/>
                    <a:pt x="378" y="100"/>
                    <a:pt x="342" y="22"/>
                  </a:cubicBezTo>
                  <a:cubicBezTo>
                    <a:pt x="311" y="8"/>
                    <a:pt x="277" y="0"/>
                    <a:pt x="241" y="0"/>
                  </a:cubicBezTo>
                  <a:cubicBezTo>
                    <a:pt x="108" y="0"/>
                    <a:pt x="0" y="108"/>
                    <a:pt x="0" y="241"/>
                  </a:cubicBezTo>
                  <a:close/>
                </a:path>
              </a:pathLst>
            </a:cu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62486" name="Freeform 24">
              <a:extLst>
                <a:ext uri="{FF2B5EF4-FFF2-40B4-BE49-F238E27FC236}">
                  <a16:creationId xmlns="" xmlns:a16="http://schemas.microsoft.com/office/drawing/2014/main" id="{5A81C834-85BB-416D-AEA9-DB98137C53CC}"/>
                </a:ext>
              </a:extLst>
            </p:cNvPr>
            <p:cNvSpPr>
              <a:spLocks/>
            </p:cNvSpPr>
            <p:nvPr/>
          </p:nvSpPr>
          <p:spPr bwMode="auto">
            <a:xfrm>
              <a:off x="2574297" y="2261014"/>
              <a:ext cx="415618" cy="355316"/>
            </a:xfrm>
            <a:custGeom>
              <a:avLst/>
              <a:gdLst>
                <a:gd name="T0" fmla="*/ 0 w 224"/>
                <a:gd name="T1" fmla="*/ 2147483646 h 191"/>
                <a:gd name="T2" fmla="*/ 2147483646 w 224"/>
                <a:gd name="T3" fmla="*/ 2147483646 h 191"/>
                <a:gd name="T4" fmla="*/ 2147483646 w 224"/>
                <a:gd name="T5" fmla="*/ 0 h 191"/>
                <a:gd name="T6" fmla="*/ 0 w 224"/>
                <a:gd name="T7" fmla="*/ 2147483646 h 191"/>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4" h="191">
                  <a:moveTo>
                    <a:pt x="0" y="188"/>
                  </a:moveTo>
                  <a:cubicBezTo>
                    <a:pt x="11" y="190"/>
                    <a:pt x="22" y="191"/>
                    <a:pt x="33" y="191"/>
                  </a:cubicBezTo>
                  <a:cubicBezTo>
                    <a:pt x="138" y="191"/>
                    <a:pt x="224" y="106"/>
                    <a:pt x="224" y="0"/>
                  </a:cubicBezTo>
                  <a:cubicBezTo>
                    <a:pt x="114" y="5"/>
                    <a:pt x="23" y="84"/>
                    <a:pt x="0" y="188"/>
                  </a:cubicBezTo>
                  <a:close/>
                </a:path>
              </a:pathLst>
            </a:cu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62487" name="Freeform 25">
              <a:extLst>
                <a:ext uri="{FF2B5EF4-FFF2-40B4-BE49-F238E27FC236}">
                  <a16:creationId xmlns="" xmlns:a16="http://schemas.microsoft.com/office/drawing/2014/main" id="{13EF4C2F-470B-4677-898F-0857703DD31F}"/>
                </a:ext>
              </a:extLst>
            </p:cNvPr>
            <p:cNvSpPr>
              <a:spLocks/>
            </p:cNvSpPr>
            <p:nvPr/>
          </p:nvSpPr>
          <p:spPr bwMode="auto">
            <a:xfrm>
              <a:off x="2840364" y="3083913"/>
              <a:ext cx="420165" cy="581208"/>
            </a:xfrm>
            <a:custGeom>
              <a:avLst/>
              <a:gdLst>
                <a:gd name="T0" fmla="*/ 2147483646 w 224"/>
                <a:gd name="T1" fmla="*/ 0 h 310"/>
                <a:gd name="T2" fmla="*/ 0 w 224"/>
                <a:gd name="T3" fmla="*/ 2147483646 h 310"/>
                <a:gd name="T4" fmla="*/ 2147483646 w 224"/>
                <a:gd name="T5" fmla="*/ 2147483646 h 310"/>
                <a:gd name="T6" fmla="*/ 2147483646 w 224"/>
                <a:gd name="T7" fmla="*/ 0 h 31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24" h="310">
                  <a:moveTo>
                    <a:pt x="224" y="0"/>
                  </a:moveTo>
                  <a:cubicBezTo>
                    <a:pt x="99" y="9"/>
                    <a:pt x="0" y="113"/>
                    <a:pt x="0" y="240"/>
                  </a:cubicBezTo>
                  <a:cubicBezTo>
                    <a:pt x="0" y="265"/>
                    <a:pt x="4" y="288"/>
                    <a:pt x="11" y="310"/>
                  </a:cubicBezTo>
                  <a:cubicBezTo>
                    <a:pt x="112" y="233"/>
                    <a:pt x="187" y="125"/>
                    <a:pt x="224" y="0"/>
                  </a:cubicBezTo>
                  <a:close/>
                </a:path>
              </a:pathLst>
            </a:cu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62488" name="Freeform 26">
              <a:extLst>
                <a:ext uri="{FF2B5EF4-FFF2-40B4-BE49-F238E27FC236}">
                  <a16:creationId xmlns="" xmlns:a16="http://schemas.microsoft.com/office/drawing/2014/main" id="{0038F877-712C-489A-B405-135697F9FA8C}"/>
                </a:ext>
              </a:extLst>
            </p:cNvPr>
            <p:cNvSpPr>
              <a:spLocks/>
            </p:cNvSpPr>
            <p:nvPr/>
          </p:nvSpPr>
          <p:spPr bwMode="auto">
            <a:xfrm>
              <a:off x="1104792" y="3017103"/>
              <a:ext cx="615077" cy="753306"/>
            </a:xfrm>
            <a:custGeom>
              <a:avLst/>
              <a:gdLst>
                <a:gd name="T0" fmla="*/ 2147483646 w 331"/>
                <a:gd name="T1" fmla="*/ 0 h 405"/>
                <a:gd name="T2" fmla="*/ 0 w 331"/>
                <a:gd name="T3" fmla="*/ 0 h 405"/>
                <a:gd name="T4" fmla="*/ 2147483646 w 331"/>
                <a:gd name="T5" fmla="*/ 2147483646 h 405"/>
                <a:gd name="T6" fmla="*/ 2147483646 w 331"/>
                <a:gd name="T7" fmla="*/ 2147483646 h 405"/>
                <a:gd name="T8" fmla="*/ 2147483646 w 331"/>
                <a:gd name="T9" fmla="*/ 0 h 40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331" h="405">
                  <a:moveTo>
                    <a:pt x="22" y="0"/>
                  </a:moveTo>
                  <a:cubicBezTo>
                    <a:pt x="14" y="0"/>
                    <a:pt x="7" y="0"/>
                    <a:pt x="0" y="0"/>
                  </a:cubicBezTo>
                  <a:cubicBezTo>
                    <a:pt x="40" y="178"/>
                    <a:pt x="158" y="325"/>
                    <a:pt x="316" y="405"/>
                  </a:cubicBezTo>
                  <a:cubicBezTo>
                    <a:pt x="326" y="375"/>
                    <a:pt x="331" y="343"/>
                    <a:pt x="331" y="309"/>
                  </a:cubicBezTo>
                  <a:cubicBezTo>
                    <a:pt x="331" y="138"/>
                    <a:pt x="193" y="0"/>
                    <a:pt x="22" y="0"/>
                  </a:cubicBezTo>
                  <a:close/>
                </a:path>
              </a:pathLst>
            </a:custGeom>
            <a:solidFill>
              <a:srgbClr val="00B0F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62489" name="Freeform 27">
              <a:extLst>
                <a:ext uri="{FF2B5EF4-FFF2-40B4-BE49-F238E27FC236}">
                  <a16:creationId xmlns="" xmlns:a16="http://schemas.microsoft.com/office/drawing/2014/main" id="{4577CF27-A611-495C-9648-A2FA9E1D2EFA}"/>
                </a:ext>
              </a:extLst>
            </p:cNvPr>
            <p:cNvSpPr>
              <a:spLocks/>
            </p:cNvSpPr>
            <p:nvPr/>
          </p:nvSpPr>
          <p:spPr bwMode="auto">
            <a:xfrm>
              <a:off x="1406301" y="2974428"/>
              <a:ext cx="1229226" cy="912874"/>
            </a:xfrm>
            <a:custGeom>
              <a:avLst/>
              <a:gdLst>
                <a:gd name="T0" fmla="*/ 2147483646 w 662"/>
                <a:gd name="T1" fmla="*/ 0 h 491"/>
                <a:gd name="T2" fmla="*/ 0 w 662"/>
                <a:gd name="T3" fmla="*/ 2147483646 h 491"/>
                <a:gd name="T4" fmla="*/ 2147483646 w 662"/>
                <a:gd name="T5" fmla="*/ 2147483646 h 491"/>
                <a:gd name="T6" fmla="*/ 2147483646 w 662"/>
                <a:gd name="T7" fmla="*/ 2147483646 h 491"/>
                <a:gd name="T8" fmla="*/ 2147483646 w 662"/>
                <a:gd name="T9" fmla="*/ 2147483646 h 491"/>
                <a:gd name="T10" fmla="*/ 2147483646 w 662"/>
                <a:gd name="T11" fmla="*/ 0 h 491"/>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662" h="491">
                  <a:moveTo>
                    <a:pt x="331" y="0"/>
                  </a:moveTo>
                  <a:cubicBezTo>
                    <a:pt x="153" y="0"/>
                    <a:pt x="7" y="141"/>
                    <a:pt x="0" y="317"/>
                  </a:cubicBezTo>
                  <a:cubicBezTo>
                    <a:pt x="108" y="425"/>
                    <a:pt x="258" y="491"/>
                    <a:pt x="422" y="491"/>
                  </a:cubicBezTo>
                  <a:cubicBezTo>
                    <a:pt x="499" y="491"/>
                    <a:pt x="572" y="477"/>
                    <a:pt x="639" y="451"/>
                  </a:cubicBezTo>
                  <a:cubicBezTo>
                    <a:pt x="654" y="414"/>
                    <a:pt x="662" y="373"/>
                    <a:pt x="662" y="331"/>
                  </a:cubicBezTo>
                  <a:cubicBezTo>
                    <a:pt x="662" y="148"/>
                    <a:pt x="514" y="0"/>
                    <a:pt x="331" y="0"/>
                  </a:cubicBezTo>
                  <a:close/>
                </a:path>
              </a:pathLst>
            </a:cu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62490" name="Freeform 28">
              <a:extLst>
                <a:ext uri="{FF2B5EF4-FFF2-40B4-BE49-F238E27FC236}">
                  <a16:creationId xmlns="" xmlns:a16="http://schemas.microsoft.com/office/drawing/2014/main" id="{56D4297B-378C-4F4D-8440-E642062ABCDA}"/>
                </a:ext>
              </a:extLst>
            </p:cNvPr>
            <p:cNvSpPr>
              <a:spLocks/>
            </p:cNvSpPr>
            <p:nvPr/>
          </p:nvSpPr>
          <p:spPr bwMode="auto">
            <a:xfrm>
              <a:off x="2335874" y="2933609"/>
              <a:ext cx="874838" cy="872054"/>
            </a:xfrm>
            <a:custGeom>
              <a:avLst/>
              <a:gdLst>
                <a:gd name="T0" fmla="*/ 2147483646 w 471"/>
                <a:gd name="T1" fmla="*/ 2147483646 h 469"/>
                <a:gd name="T2" fmla="*/ 2147483646 w 471"/>
                <a:gd name="T3" fmla="*/ 0 h 469"/>
                <a:gd name="T4" fmla="*/ 0 w 471"/>
                <a:gd name="T5" fmla="*/ 2147483646 h 469"/>
                <a:gd name="T6" fmla="*/ 2147483646 w 471"/>
                <a:gd name="T7" fmla="*/ 2147483646 h 469"/>
                <a:gd name="T8" fmla="*/ 2147483646 w 471"/>
                <a:gd name="T9" fmla="*/ 2147483646 h 469"/>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471" h="469">
                  <a:moveTo>
                    <a:pt x="471" y="153"/>
                  </a:moveTo>
                  <a:cubicBezTo>
                    <a:pt x="435" y="63"/>
                    <a:pt x="347" y="0"/>
                    <a:pt x="244" y="0"/>
                  </a:cubicBezTo>
                  <a:cubicBezTo>
                    <a:pt x="109" y="0"/>
                    <a:pt x="0" y="109"/>
                    <a:pt x="0" y="244"/>
                  </a:cubicBezTo>
                  <a:cubicBezTo>
                    <a:pt x="0" y="345"/>
                    <a:pt x="61" y="432"/>
                    <a:pt x="149" y="469"/>
                  </a:cubicBezTo>
                  <a:cubicBezTo>
                    <a:pt x="293" y="410"/>
                    <a:pt x="409" y="296"/>
                    <a:pt x="471" y="153"/>
                  </a:cubicBezTo>
                  <a:close/>
                </a:path>
              </a:pathLst>
            </a:cu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62491" name="Oval 30">
              <a:extLst>
                <a:ext uri="{FF2B5EF4-FFF2-40B4-BE49-F238E27FC236}">
                  <a16:creationId xmlns="" xmlns:a16="http://schemas.microsoft.com/office/drawing/2014/main" id="{0166C3EC-63DE-4D06-9F56-649BA60C5C9D}"/>
                </a:ext>
              </a:extLst>
            </p:cNvPr>
            <p:cNvSpPr>
              <a:spLocks noChangeArrowheads="1"/>
            </p:cNvSpPr>
            <p:nvPr/>
          </p:nvSpPr>
          <p:spPr bwMode="auto">
            <a:xfrm>
              <a:off x="2540899" y="1675625"/>
              <a:ext cx="493546" cy="496329"/>
            </a:xfrm>
            <a:prstGeom prst="ellipse">
              <a:avLst/>
            </a:prstGeom>
            <a:solidFill>
              <a:srgbClr val="00B0F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62492" name="Oval 11">
              <a:extLst>
                <a:ext uri="{FF2B5EF4-FFF2-40B4-BE49-F238E27FC236}">
                  <a16:creationId xmlns="" xmlns:a16="http://schemas.microsoft.com/office/drawing/2014/main" id="{10E23068-1DFD-42D7-BD13-E1C42C51B80B}"/>
                </a:ext>
              </a:extLst>
            </p:cNvPr>
            <p:cNvSpPr>
              <a:spLocks noChangeArrowheads="1"/>
            </p:cNvSpPr>
            <p:nvPr/>
          </p:nvSpPr>
          <p:spPr bwMode="auto">
            <a:xfrm>
              <a:off x="1833627" y="2696302"/>
              <a:ext cx="557332" cy="556080"/>
            </a:xfrm>
            <a:prstGeom prst="ellipse">
              <a:avLst/>
            </a:prstGeom>
            <a:solidFill>
              <a:srgbClr val="0070C0">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sp>
          <p:nvSpPr>
            <p:cNvPr id="62493" name="Oval 11">
              <a:extLst>
                <a:ext uri="{FF2B5EF4-FFF2-40B4-BE49-F238E27FC236}">
                  <a16:creationId xmlns="" xmlns:a16="http://schemas.microsoft.com/office/drawing/2014/main" id="{A2269766-6863-418F-8B9C-E1E6EBDD518D}"/>
                </a:ext>
              </a:extLst>
            </p:cNvPr>
            <p:cNvSpPr>
              <a:spLocks noChangeArrowheads="1"/>
            </p:cNvSpPr>
            <p:nvPr/>
          </p:nvSpPr>
          <p:spPr bwMode="auto">
            <a:xfrm>
              <a:off x="2226489" y="2491874"/>
              <a:ext cx="249471" cy="248912"/>
            </a:xfrm>
            <a:prstGeom prst="ellipse">
              <a:avLst/>
            </a:prstGeom>
            <a:solidFill>
              <a:srgbClr val="00A0E9">
                <a:alpha val="70195"/>
              </a:srgbClr>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endParaRPr kumimoji="0" lang="zh-CN" altLang="en-US" sz="1800"/>
            </a:p>
          </p:txBody>
        </p:sp>
      </p:grpSp>
    </p:spTree>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幻灯片编号占位符 5">
            <a:extLst>
              <a:ext uri="{FF2B5EF4-FFF2-40B4-BE49-F238E27FC236}">
                <a16:creationId xmlns="" xmlns:a16="http://schemas.microsoft.com/office/drawing/2014/main" id="{7246E753-E2B2-495C-A6D2-3FF237727DDF}"/>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20C2ACF2-009E-4116-90A1-7DEA328DB1A4}" type="slidenum">
              <a:rPr kumimoji="0" lang="en-US" altLang="zh-CN" sz="1400" smtClean="0"/>
              <a:pPr>
                <a:spcBef>
                  <a:spcPct val="0"/>
                </a:spcBef>
                <a:buClrTx/>
                <a:buSzTx/>
                <a:buFontTx/>
                <a:buNone/>
              </a:pPr>
              <a:t>57</a:t>
            </a:fld>
            <a:endParaRPr kumimoji="0" lang="en-US" altLang="zh-CN" sz="1400"/>
          </a:p>
        </p:txBody>
      </p:sp>
      <p:sp>
        <p:nvSpPr>
          <p:cNvPr id="64515" name="Rectangle 2">
            <a:extLst>
              <a:ext uri="{FF2B5EF4-FFF2-40B4-BE49-F238E27FC236}">
                <a16:creationId xmlns="" xmlns:a16="http://schemas.microsoft.com/office/drawing/2014/main" id="{A27DDCA8-AED2-455E-8466-C44F5D9C078E}"/>
              </a:ext>
            </a:extLst>
          </p:cNvPr>
          <p:cNvSpPr>
            <a:spLocks noGrp="1" noRot="1" noChangeArrowheads="1"/>
          </p:cNvSpPr>
          <p:nvPr>
            <p:ph type="title"/>
          </p:nvPr>
        </p:nvSpPr>
        <p:spPr>
          <a:xfrm>
            <a:off x="314672" y="482600"/>
            <a:ext cx="8229600" cy="1139825"/>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第一节</a:t>
            </a:r>
            <a:r>
              <a:rPr kumimoji="0" lang="en-US" altLang="zh-CN" sz="4000" b="1">
                <a:solidFill>
                  <a:srgbClr val="000000"/>
                </a:solidFill>
                <a:latin typeface="华文中宋" panose="02010600040101010101" pitchFamily="2" charset="-122"/>
                <a:ea typeface="华文中宋" panose="02010600040101010101" pitchFamily="2" charset="-122"/>
              </a:rPr>
              <a:t>   </a:t>
            </a:r>
            <a:r>
              <a:rPr kumimoji="0" lang="zh-CN" altLang="en-US" sz="4000" b="1">
                <a:solidFill>
                  <a:srgbClr val="000000"/>
                </a:solidFill>
                <a:latin typeface="华文中宋" panose="02010600040101010101" pitchFamily="2" charset="-122"/>
                <a:ea typeface="华文中宋" panose="02010600040101010101" pitchFamily="2" charset="-122"/>
              </a:rPr>
              <a:t>困境中新思想的探寻</a:t>
            </a:r>
            <a:r>
              <a:rPr kumimoji="0" lang="en-US" altLang="zh-CN" sz="4000" b="1">
                <a:solidFill>
                  <a:srgbClr val="000000"/>
                </a:solidFill>
                <a:latin typeface="华文中宋" panose="02010600040101010101" pitchFamily="2" charset="-122"/>
                <a:ea typeface="华文中宋" panose="02010600040101010101" pitchFamily="2" charset="-122"/>
              </a:rPr>
              <a:t/>
            </a:r>
            <a:br>
              <a:rPr kumimoji="0" lang="en-US" altLang="zh-CN" sz="4000" b="1">
                <a:solidFill>
                  <a:srgbClr val="000000"/>
                </a:solidFill>
                <a:latin typeface="华文中宋" panose="02010600040101010101" pitchFamily="2" charset="-122"/>
                <a:ea typeface="华文中宋" panose="02010600040101010101" pitchFamily="2" charset="-122"/>
              </a:rPr>
            </a:br>
            <a:endParaRPr kumimoji="0" lang="en-US" altLang="zh-CN" sz="4000" b="1">
              <a:solidFill>
                <a:srgbClr val="000000"/>
              </a:solidFill>
              <a:latin typeface="华文中宋" panose="02010600040101010101" pitchFamily="2" charset="-122"/>
              <a:ea typeface="华文中宋" panose="02010600040101010101" pitchFamily="2" charset="-122"/>
            </a:endParaRPr>
          </a:p>
        </p:txBody>
      </p:sp>
      <p:sp>
        <p:nvSpPr>
          <p:cNvPr id="64516" name="Rectangle 3">
            <a:extLst>
              <a:ext uri="{FF2B5EF4-FFF2-40B4-BE49-F238E27FC236}">
                <a16:creationId xmlns="" xmlns:a16="http://schemas.microsoft.com/office/drawing/2014/main" id="{293A1C0D-EF82-4AE8-8FC7-3E8F366E934B}"/>
              </a:ext>
            </a:extLst>
          </p:cNvPr>
          <p:cNvSpPr>
            <a:spLocks noGrp="1" noRot="1" noChangeArrowheads="1"/>
          </p:cNvSpPr>
          <p:nvPr>
            <p:ph type="body" idx="1"/>
          </p:nvPr>
        </p:nvSpPr>
        <p:spPr>
          <a:xfrm>
            <a:off x="2452911" y="2132856"/>
            <a:ext cx="7632253" cy="3960589"/>
          </a:xfrm>
        </p:spPr>
        <p:txBody>
          <a:bodyPr/>
          <a:lstStyle/>
          <a:p>
            <a:pPr eaLnBrk="1" hangingPunct="1">
              <a:lnSpc>
                <a:spcPct val="120000"/>
              </a:lnSpc>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社会政治经济矛盾日益突出，内外交困</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lnSpc>
                <a:spcPct val="120000"/>
              </a:lnSpc>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赋税过重，三农问题日益严峻</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lnSpc>
                <a:spcPct val="120000"/>
              </a:lnSpc>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经济乏力，财政危机</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lnSpc>
                <a:spcPct val="120000"/>
              </a:lnSpc>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资产阶级大革命准备时期</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lnSpc>
                <a:spcPct val="120000"/>
              </a:lnSpc>
              <a:buClr>
                <a:srgbClr val="0070C0"/>
              </a:buClr>
              <a:buFont typeface="Wingdings" panose="05000000000000000000" pitchFamily="2" charset="2"/>
              <a:buChar char="Ø"/>
            </a:pPr>
            <a:endParaRPr kumimoji="0" lang="zh-CN" altLang="en-US">
              <a:solidFill>
                <a:srgbClr val="00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BDFC784F-58EF-4CBC-87F3-366D7B40680D}"/>
              </a:ext>
            </a:extLst>
          </p:cNvPr>
          <p:cNvSpPr/>
          <p:nvPr/>
        </p:nvSpPr>
        <p:spPr>
          <a:xfrm>
            <a:off x="0" y="482600"/>
            <a:ext cx="982663"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华文细黑" pitchFamily="2" charset="-122"/>
            </a:endParaRPr>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编号占位符 5">
            <a:extLst>
              <a:ext uri="{FF2B5EF4-FFF2-40B4-BE49-F238E27FC236}">
                <a16:creationId xmlns="" xmlns:a16="http://schemas.microsoft.com/office/drawing/2014/main" id="{B40E67FC-4186-428B-8704-43D9DC1325C4}"/>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5DA952E2-1EBC-4854-8139-FD91CF37FA6A}" type="slidenum">
              <a:rPr kumimoji="0" lang="en-US" altLang="zh-CN" sz="1400" smtClean="0"/>
              <a:pPr>
                <a:spcBef>
                  <a:spcPct val="0"/>
                </a:spcBef>
                <a:buClrTx/>
                <a:buSzTx/>
                <a:buFontTx/>
                <a:buNone/>
              </a:pPr>
              <a:t>58</a:t>
            </a:fld>
            <a:endParaRPr kumimoji="0" lang="en-US" altLang="zh-CN" sz="1400"/>
          </a:p>
        </p:txBody>
      </p:sp>
      <p:sp>
        <p:nvSpPr>
          <p:cNvPr id="65539" name="Rectangle 2">
            <a:extLst>
              <a:ext uri="{FF2B5EF4-FFF2-40B4-BE49-F238E27FC236}">
                <a16:creationId xmlns="" xmlns:a16="http://schemas.microsoft.com/office/drawing/2014/main" id="{91F5C801-9AC8-4800-B7A1-9EC174CDFEB5}"/>
              </a:ext>
            </a:extLst>
          </p:cNvPr>
          <p:cNvSpPr>
            <a:spLocks noGrp="1" noRot="1" noChangeArrowheads="1"/>
          </p:cNvSpPr>
          <p:nvPr>
            <p:ph type="title"/>
          </p:nvPr>
        </p:nvSpPr>
        <p:spPr>
          <a:xfrm>
            <a:off x="2384425" y="338931"/>
            <a:ext cx="8104063" cy="827881"/>
          </a:xfrm>
        </p:spPr>
        <p:txBody>
          <a:bodyPr/>
          <a:lstStyle/>
          <a:p>
            <a:pPr eaLnBrk="1" hangingPunct="1"/>
            <a:r>
              <a:rPr kumimoji="0" lang="zh-CN" altLang="en-US" sz="4000">
                <a:solidFill>
                  <a:srgbClr val="000000"/>
                </a:solidFill>
                <a:latin typeface="微软雅黑" panose="020B0503020204020204" pitchFamily="34" charset="-122"/>
                <a:ea typeface="微软雅黑" panose="020B0503020204020204" pitchFamily="34" charset="-122"/>
              </a:rPr>
              <a:t>约翰</a:t>
            </a:r>
            <a:r>
              <a:rPr kumimoji="0" lang="en-US" altLang="zh-CN" sz="4000">
                <a:solidFill>
                  <a:srgbClr val="000000"/>
                </a:solidFill>
                <a:latin typeface="微软雅黑" panose="020B0503020204020204" pitchFamily="34" charset="-122"/>
                <a:ea typeface="微软雅黑" panose="020B0503020204020204" pitchFamily="34" charset="-122"/>
              </a:rPr>
              <a:t>•</a:t>
            </a:r>
            <a:r>
              <a:rPr kumimoji="0" lang="zh-CN" altLang="en-US" sz="4000">
                <a:solidFill>
                  <a:srgbClr val="000000"/>
                </a:solidFill>
                <a:latin typeface="微软雅黑" panose="020B0503020204020204" pitchFamily="34" charset="-122"/>
                <a:ea typeface="微软雅黑" panose="020B0503020204020204" pitchFamily="34" charset="-122"/>
              </a:rPr>
              <a:t>劳</a:t>
            </a:r>
            <a:r>
              <a:rPr kumimoji="0" lang="en-US" altLang="zh-CN" sz="4000">
                <a:solidFill>
                  <a:srgbClr val="000000"/>
                </a:solidFill>
                <a:latin typeface="微软雅黑" panose="020B0503020204020204" pitchFamily="34" charset="-122"/>
                <a:ea typeface="微软雅黑" panose="020B0503020204020204" pitchFamily="34" charset="-122"/>
              </a:rPr>
              <a:t>(John • Law</a:t>
            </a:r>
            <a:r>
              <a:rPr kumimoji="0" lang="zh-CN" altLang="en-US" sz="4000">
                <a:solidFill>
                  <a:srgbClr val="000000"/>
                </a:solidFill>
                <a:latin typeface="微软雅黑" panose="020B0503020204020204" pitchFamily="34" charset="-122"/>
                <a:ea typeface="微软雅黑" panose="020B0503020204020204" pitchFamily="34" charset="-122"/>
              </a:rPr>
              <a:t>，</a:t>
            </a:r>
            <a:r>
              <a:rPr kumimoji="0" lang="en-US" altLang="zh-CN" sz="4000">
                <a:solidFill>
                  <a:srgbClr val="000000"/>
                </a:solidFill>
                <a:latin typeface="微软雅黑" panose="020B0503020204020204" pitchFamily="34" charset="-122"/>
                <a:ea typeface="微软雅黑" panose="020B0503020204020204" pitchFamily="34" charset="-122"/>
              </a:rPr>
              <a:t>1671-1729)</a:t>
            </a:r>
            <a:endParaRPr kumimoji="0" lang="zh-CN" altLang="en-US" sz="4000" b="1">
              <a:solidFill>
                <a:srgbClr val="000000"/>
              </a:solidFill>
              <a:ea typeface="华文中宋" panose="02010600040101010101" pitchFamily="2" charset="-122"/>
            </a:endParaRPr>
          </a:p>
        </p:txBody>
      </p:sp>
      <p:sp>
        <p:nvSpPr>
          <p:cNvPr id="113667" name="Rectangle 3">
            <a:extLst>
              <a:ext uri="{FF2B5EF4-FFF2-40B4-BE49-F238E27FC236}">
                <a16:creationId xmlns="" xmlns:a16="http://schemas.microsoft.com/office/drawing/2014/main" id="{A8EF3C49-1EC2-400A-A058-AC4DD276E55A}"/>
              </a:ext>
            </a:extLst>
          </p:cNvPr>
          <p:cNvSpPr>
            <a:spLocks noGrp="1" noRot="1" noChangeArrowheads="1"/>
          </p:cNvSpPr>
          <p:nvPr>
            <p:ph type="body" idx="1"/>
          </p:nvPr>
        </p:nvSpPr>
        <p:spPr>
          <a:xfrm>
            <a:off x="1271588" y="1958975"/>
            <a:ext cx="6353175" cy="3348038"/>
          </a:xfrm>
        </p:spPr>
        <p:txBody>
          <a:bodyPr/>
          <a:lstStyle/>
          <a:p>
            <a:pPr eaLnBrk="1" hangingPunct="1">
              <a:lnSpc>
                <a:spcPct val="90000"/>
              </a:lnSpc>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时期</a:t>
            </a:r>
            <a:r>
              <a:rPr kumimoji="0" lang="en-US" altLang="zh-CN">
                <a:solidFill>
                  <a:srgbClr val="000000"/>
                </a:solidFill>
                <a:latin typeface="微软雅黑" panose="020B0503020204020204" pitchFamily="34" charset="-122"/>
                <a:ea typeface="微软雅黑" panose="020B0503020204020204" pitchFamily="34" charset="-122"/>
              </a:rPr>
              <a:t>(18</a:t>
            </a:r>
            <a:r>
              <a:rPr kumimoji="0" lang="zh-CN" altLang="en-US">
                <a:solidFill>
                  <a:srgbClr val="000000"/>
                </a:solidFill>
                <a:latin typeface="微软雅黑" panose="020B0503020204020204" pitchFamily="34" charset="-122"/>
                <a:ea typeface="微软雅黑" panose="020B0503020204020204" pitchFamily="34" charset="-122"/>
              </a:rPr>
              <a:t>世纪</a:t>
            </a:r>
            <a:r>
              <a:rPr kumimoji="0" lang="en-US" altLang="zh-CN">
                <a:solidFill>
                  <a:srgbClr val="000000"/>
                </a:solidFill>
                <a:latin typeface="微软雅黑" panose="020B0503020204020204" pitchFamily="34" charset="-122"/>
                <a:ea typeface="微软雅黑" panose="020B0503020204020204" pitchFamily="34" charset="-122"/>
              </a:rPr>
              <a:t>50-70</a:t>
            </a:r>
            <a:r>
              <a:rPr kumimoji="0" lang="zh-CN" altLang="en-US">
                <a:solidFill>
                  <a:srgbClr val="000000"/>
                </a:solidFill>
                <a:latin typeface="微软雅黑" panose="020B0503020204020204" pitchFamily="34" charset="-122"/>
                <a:ea typeface="微软雅黑" panose="020B0503020204020204" pitchFamily="34" charset="-122"/>
              </a:rPr>
              <a:t>年代</a:t>
            </a:r>
            <a:r>
              <a:rPr kumimoji="0" lang="en-US" altLang="zh-CN">
                <a:solidFill>
                  <a:srgbClr val="000000"/>
                </a:solidFill>
                <a:latin typeface="微软雅黑" panose="020B0503020204020204" pitchFamily="34" charset="-122"/>
                <a:ea typeface="微软雅黑" panose="020B0503020204020204" pitchFamily="34" charset="-122"/>
              </a:rPr>
              <a:t>)</a:t>
            </a:r>
          </a:p>
          <a:p>
            <a:pPr eaLnBrk="1" hangingPunct="1">
              <a:lnSpc>
                <a:spcPct val="90000"/>
              </a:lnSpc>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当时的法国</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lnSpc>
                <a:spcPct val="90000"/>
              </a:lnSpc>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约翰</a:t>
            </a:r>
            <a:r>
              <a:rPr kumimoji="0" lang="en-US" altLang="zh-CN">
                <a:solidFill>
                  <a:srgbClr val="000000"/>
                </a:solidFill>
                <a:latin typeface="微软雅黑" panose="020B0503020204020204" pitchFamily="34" charset="-122"/>
                <a:ea typeface="微软雅黑" panose="020B0503020204020204" pitchFamily="34" charset="-122"/>
              </a:rPr>
              <a:t>·</a:t>
            </a:r>
            <a:r>
              <a:rPr kumimoji="0" lang="zh-CN" altLang="en-US">
                <a:solidFill>
                  <a:srgbClr val="000000"/>
                </a:solidFill>
                <a:latin typeface="微软雅黑" panose="020B0503020204020204" pitchFamily="34" charset="-122"/>
                <a:ea typeface="微软雅黑" panose="020B0503020204020204" pitchFamily="34" charset="-122"/>
              </a:rPr>
              <a:t>劳：点纸成金的冒险家</a:t>
            </a:r>
            <a:endParaRPr kumimoji="0" lang="en-US" altLang="zh-CN">
              <a:solidFill>
                <a:srgbClr val="000000"/>
              </a:solidFill>
              <a:latin typeface="微软雅黑" panose="020B0503020204020204" pitchFamily="34" charset="-122"/>
              <a:ea typeface="微软雅黑" panose="020B0503020204020204" pitchFamily="34" charset="-122"/>
            </a:endParaRPr>
          </a:p>
        </p:txBody>
      </p:sp>
      <p:sp>
        <p:nvSpPr>
          <p:cNvPr id="113669" name="Text Box 5">
            <a:extLst>
              <a:ext uri="{FF2B5EF4-FFF2-40B4-BE49-F238E27FC236}">
                <a16:creationId xmlns="" xmlns:a16="http://schemas.microsoft.com/office/drawing/2014/main" id="{6CA5E7EF-D81D-4E30-80C7-A28E0C058508}"/>
              </a:ext>
            </a:extLst>
          </p:cNvPr>
          <p:cNvSpPr txBox="1">
            <a:spLocks noChangeArrowheads="1"/>
          </p:cNvSpPr>
          <p:nvPr/>
        </p:nvSpPr>
        <p:spPr bwMode="auto">
          <a:xfrm>
            <a:off x="1847850" y="4379913"/>
            <a:ext cx="4248150" cy="1311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0" lang="zh-CN" altLang="en-US" b="1">
                <a:solidFill>
                  <a:srgbClr val="0070C0"/>
                </a:solidFill>
                <a:latin typeface="华文中宋" panose="02010600040101010101" pitchFamily="2" charset="-122"/>
                <a:ea typeface="华文中宋" panose="02010600040101010101" pitchFamily="2" charset="-122"/>
              </a:rPr>
              <a:t>“</a:t>
            </a:r>
            <a:r>
              <a:rPr kumimoji="0" lang="zh-CN" altLang="en-US" b="1">
                <a:solidFill>
                  <a:srgbClr val="0070C0"/>
                </a:solidFill>
                <a:latin typeface="Verdana" panose="020B0604030504040204" pitchFamily="34" charset="0"/>
                <a:ea typeface="华文中宋" panose="02010600040101010101" pitchFamily="2" charset="-122"/>
              </a:rPr>
              <a:t>信用之于企业，</a:t>
            </a:r>
            <a:endParaRPr kumimoji="0" lang="en-US" altLang="zh-CN" b="1">
              <a:solidFill>
                <a:srgbClr val="0070C0"/>
              </a:solidFill>
              <a:latin typeface="Verdana" panose="020B0604030504040204" pitchFamily="34" charset="0"/>
              <a:ea typeface="华文中宋" panose="02010600040101010101" pitchFamily="2" charset="-122"/>
            </a:endParaRPr>
          </a:p>
          <a:p>
            <a:pPr eaLnBrk="1" hangingPunct="1">
              <a:spcBef>
                <a:spcPct val="50000"/>
              </a:spcBef>
              <a:buClrTx/>
              <a:buSzTx/>
              <a:buFontTx/>
              <a:buNone/>
            </a:pPr>
            <a:r>
              <a:rPr kumimoji="0" lang="zh-CN" altLang="en-US" b="1">
                <a:solidFill>
                  <a:srgbClr val="0070C0"/>
                </a:solidFill>
                <a:latin typeface="Verdana" panose="020B0604030504040204" pitchFamily="34" charset="0"/>
                <a:ea typeface="华文中宋" panose="02010600040101010101" pitchFamily="2" charset="-122"/>
              </a:rPr>
              <a:t>如同大脑之于人体。</a:t>
            </a:r>
            <a:r>
              <a:rPr kumimoji="0" lang="zh-CN" altLang="en-US" b="1">
                <a:solidFill>
                  <a:srgbClr val="0070C0"/>
                </a:solidFill>
                <a:latin typeface="华文中宋" panose="02010600040101010101" pitchFamily="2" charset="-122"/>
                <a:ea typeface="华文中宋" panose="02010600040101010101" pitchFamily="2" charset="-122"/>
              </a:rPr>
              <a:t>”</a:t>
            </a:r>
            <a:endParaRPr kumimoji="0" lang="zh-CN" altLang="en-US" b="1">
              <a:solidFill>
                <a:srgbClr val="0070C0"/>
              </a:solidFill>
              <a:latin typeface="Verdana" panose="020B0604030504040204" pitchFamily="34" charset="0"/>
              <a:ea typeface="华文中宋" panose="02010600040101010101" pitchFamily="2" charset="-122"/>
            </a:endParaRPr>
          </a:p>
        </p:txBody>
      </p:sp>
      <p:pic>
        <p:nvPicPr>
          <p:cNvPr id="113672" name="Picture 8">
            <a:extLst>
              <a:ext uri="{FF2B5EF4-FFF2-40B4-BE49-F238E27FC236}">
                <a16:creationId xmlns="" xmlns:a16="http://schemas.microsoft.com/office/drawing/2014/main" id="{99DB1C12-16FF-4AC5-AE52-B5AAA65CA1B0}"/>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443913" y="1700213"/>
            <a:ext cx="2476500" cy="3095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3673" name="Rectangle 9">
            <a:extLst>
              <a:ext uri="{FF2B5EF4-FFF2-40B4-BE49-F238E27FC236}">
                <a16:creationId xmlns="" xmlns:a16="http://schemas.microsoft.com/office/drawing/2014/main" id="{A3BACA76-7EF2-484D-BAF4-D672AEB49051}"/>
              </a:ext>
            </a:extLst>
          </p:cNvPr>
          <p:cNvSpPr>
            <a:spLocks noChangeArrowheads="1"/>
          </p:cNvSpPr>
          <p:nvPr/>
        </p:nvSpPr>
        <p:spPr bwMode="auto">
          <a:xfrm>
            <a:off x="8615363" y="5116513"/>
            <a:ext cx="2305050" cy="574675"/>
          </a:xfrm>
          <a:prstGeom prst="rect">
            <a:avLst/>
          </a:prstGeom>
          <a:solidFill>
            <a:schemeClr val="accent1"/>
          </a:solidFill>
          <a:ln w="9525">
            <a:solidFill>
              <a:schemeClr val="bg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en-US" altLang="zh-CN" sz="1800" b="1">
                <a:solidFill>
                  <a:srgbClr val="FF0000"/>
                </a:solidFill>
              </a:rPr>
              <a:t>《</a:t>
            </a:r>
            <a:r>
              <a:rPr kumimoji="0" lang="zh-CN" altLang="en-US" sz="1800" b="1">
                <a:solidFill>
                  <a:srgbClr val="FF0000"/>
                </a:solidFill>
              </a:rPr>
              <a:t>论货币与贸易</a:t>
            </a:r>
            <a:r>
              <a:rPr kumimoji="0" lang="en-US" altLang="zh-CN" sz="1800" b="1">
                <a:solidFill>
                  <a:srgbClr val="FF0000"/>
                </a:solidFill>
              </a:rPr>
              <a:t>》</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13667">
                                            <p:txEl>
                                              <p:pRg st="0" end="0"/>
                                            </p:txEl>
                                          </p:spTgt>
                                        </p:tgtEl>
                                        <p:attrNameLst>
                                          <p:attrName>style.visibility</p:attrName>
                                        </p:attrNameLst>
                                      </p:cBhvr>
                                      <p:to>
                                        <p:strVal val="visible"/>
                                      </p:to>
                                    </p:set>
                                    <p:anim calcmode="lin" valueType="num">
                                      <p:cBhvr additive="base">
                                        <p:cTn id="7" dur="3000" fill="hold"/>
                                        <p:tgtEl>
                                          <p:spTgt spid="113667">
                                            <p:txEl>
                                              <p:pRg st="0" end="0"/>
                                            </p:txEl>
                                          </p:spTgt>
                                        </p:tgtEl>
                                        <p:attrNameLst>
                                          <p:attrName>ppt_x</p:attrName>
                                        </p:attrNameLst>
                                      </p:cBhvr>
                                      <p:tavLst>
                                        <p:tav tm="0">
                                          <p:val>
                                            <p:strVal val="1+#ppt_w/2"/>
                                          </p:val>
                                        </p:tav>
                                        <p:tav tm="100000">
                                          <p:val>
                                            <p:strVal val="#ppt_x"/>
                                          </p:val>
                                        </p:tav>
                                      </p:tavLst>
                                    </p:anim>
                                    <p:anim calcmode="lin" valueType="num">
                                      <p:cBhvr additive="base">
                                        <p:cTn id="8" dur="3000" fill="hold"/>
                                        <p:tgtEl>
                                          <p:spTgt spid="1136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13667">
                                            <p:txEl>
                                              <p:pRg st="1" end="1"/>
                                            </p:txEl>
                                          </p:spTgt>
                                        </p:tgtEl>
                                        <p:attrNameLst>
                                          <p:attrName>style.visibility</p:attrName>
                                        </p:attrNameLst>
                                      </p:cBhvr>
                                      <p:to>
                                        <p:strVal val="visible"/>
                                      </p:to>
                                    </p:set>
                                    <p:anim calcmode="lin" valueType="num">
                                      <p:cBhvr additive="base">
                                        <p:cTn id="13" dur="3000" fill="hold"/>
                                        <p:tgtEl>
                                          <p:spTgt spid="113667">
                                            <p:txEl>
                                              <p:pRg st="1" end="1"/>
                                            </p:txEl>
                                          </p:spTgt>
                                        </p:tgtEl>
                                        <p:attrNameLst>
                                          <p:attrName>ppt_x</p:attrName>
                                        </p:attrNameLst>
                                      </p:cBhvr>
                                      <p:tavLst>
                                        <p:tav tm="0">
                                          <p:val>
                                            <p:strVal val="1+#ppt_w/2"/>
                                          </p:val>
                                        </p:tav>
                                        <p:tav tm="100000">
                                          <p:val>
                                            <p:strVal val="#ppt_x"/>
                                          </p:val>
                                        </p:tav>
                                      </p:tavLst>
                                    </p:anim>
                                    <p:anim calcmode="lin" valueType="num">
                                      <p:cBhvr additive="base">
                                        <p:cTn id="14" dur="3000" fill="hold"/>
                                        <p:tgtEl>
                                          <p:spTgt spid="113667">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113667">
                                            <p:txEl>
                                              <p:pRg st="2" end="2"/>
                                            </p:txEl>
                                          </p:spTgt>
                                        </p:tgtEl>
                                        <p:attrNameLst>
                                          <p:attrName>style.visibility</p:attrName>
                                        </p:attrNameLst>
                                      </p:cBhvr>
                                      <p:to>
                                        <p:strVal val="visible"/>
                                      </p:to>
                                    </p:set>
                                    <p:anim calcmode="lin" valueType="num">
                                      <p:cBhvr additive="base">
                                        <p:cTn id="19" dur="3000" fill="hold"/>
                                        <p:tgtEl>
                                          <p:spTgt spid="113667">
                                            <p:txEl>
                                              <p:pRg st="2" end="2"/>
                                            </p:txEl>
                                          </p:spTgt>
                                        </p:tgtEl>
                                        <p:attrNameLst>
                                          <p:attrName>ppt_x</p:attrName>
                                        </p:attrNameLst>
                                      </p:cBhvr>
                                      <p:tavLst>
                                        <p:tav tm="0">
                                          <p:val>
                                            <p:strVal val="1+#ppt_w/2"/>
                                          </p:val>
                                        </p:tav>
                                        <p:tav tm="100000">
                                          <p:val>
                                            <p:strVal val="#ppt_x"/>
                                          </p:val>
                                        </p:tav>
                                      </p:tavLst>
                                    </p:anim>
                                    <p:anim calcmode="lin" valueType="num">
                                      <p:cBhvr additive="base">
                                        <p:cTn id="20" dur="3000" fill="hold"/>
                                        <p:tgtEl>
                                          <p:spTgt spid="113667">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nodeType="clickEffect">
                                  <p:stCondLst>
                                    <p:cond delay="0"/>
                                  </p:stCondLst>
                                  <p:childTnLst>
                                    <p:set>
                                      <p:cBhvr>
                                        <p:cTn id="24" dur="1" fill="hold">
                                          <p:stCondLst>
                                            <p:cond delay="0"/>
                                          </p:stCondLst>
                                        </p:cTn>
                                        <p:tgtEl>
                                          <p:spTgt spid="113672"/>
                                        </p:tgtEl>
                                        <p:attrNameLst>
                                          <p:attrName>style.visibility</p:attrName>
                                        </p:attrNameLst>
                                      </p:cBhvr>
                                      <p:to>
                                        <p:strVal val="visible"/>
                                      </p:to>
                                    </p:set>
                                    <p:anim calcmode="lin" valueType="num">
                                      <p:cBhvr additive="base">
                                        <p:cTn id="25" dur="3000" fill="hold"/>
                                        <p:tgtEl>
                                          <p:spTgt spid="113672"/>
                                        </p:tgtEl>
                                        <p:attrNameLst>
                                          <p:attrName>ppt_x</p:attrName>
                                        </p:attrNameLst>
                                      </p:cBhvr>
                                      <p:tavLst>
                                        <p:tav tm="0">
                                          <p:val>
                                            <p:strVal val="0-#ppt_w/2"/>
                                          </p:val>
                                        </p:tav>
                                        <p:tav tm="100000">
                                          <p:val>
                                            <p:strVal val="#ppt_x"/>
                                          </p:val>
                                        </p:tav>
                                      </p:tavLst>
                                    </p:anim>
                                    <p:anim calcmode="lin" valueType="num">
                                      <p:cBhvr additive="base">
                                        <p:cTn id="26" dur="3000" fill="hold"/>
                                        <p:tgtEl>
                                          <p:spTgt spid="113672"/>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grpId="0" nodeType="clickEffect">
                                  <p:stCondLst>
                                    <p:cond delay="0"/>
                                  </p:stCondLst>
                                  <p:childTnLst>
                                    <p:set>
                                      <p:cBhvr>
                                        <p:cTn id="30" dur="1" fill="hold">
                                          <p:stCondLst>
                                            <p:cond delay="0"/>
                                          </p:stCondLst>
                                        </p:cTn>
                                        <p:tgtEl>
                                          <p:spTgt spid="113673"/>
                                        </p:tgtEl>
                                        <p:attrNameLst>
                                          <p:attrName>style.visibility</p:attrName>
                                        </p:attrNameLst>
                                      </p:cBhvr>
                                      <p:to>
                                        <p:strVal val="visible"/>
                                      </p:to>
                                    </p:set>
                                    <p:anim calcmode="lin" valueType="num">
                                      <p:cBhvr additive="base">
                                        <p:cTn id="31" dur="3000" fill="hold"/>
                                        <p:tgtEl>
                                          <p:spTgt spid="113673"/>
                                        </p:tgtEl>
                                        <p:attrNameLst>
                                          <p:attrName>ppt_x</p:attrName>
                                        </p:attrNameLst>
                                      </p:cBhvr>
                                      <p:tavLst>
                                        <p:tav tm="0">
                                          <p:val>
                                            <p:strVal val="1+#ppt_w/2"/>
                                          </p:val>
                                        </p:tav>
                                        <p:tav tm="100000">
                                          <p:val>
                                            <p:strVal val="#ppt_x"/>
                                          </p:val>
                                        </p:tav>
                                      </p:tavLst>
                                    </p:anim>
                                    <p:anim calcmode="lin" valueType="num">
                                      <p:cBhvr additive="base">
                                        <p:cTn id="32" dur="3000" fill="hold"/>
                                        <p:tgtEl>
                                          <p:spTgt spid="113673"/>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2" fill="hold" grpId="0" nodeType="clickEffect">
                                  <p:stCondLst>
                                    <p:cond delay="0"/>
                                  </p:stCondLst>
                                  <p:childTnLst>
                                    <p:set>
                                      <p:cBhvr>
                                        <p:cTn id="36" dur="1" fill="hold">
                                          <p:stCondLst>
                                            <p:cond delay="0"/>
                                          </p:stCondLst>
                                        </p:cTn>
                                        <p:tgtEl>
                                          <p:spTgt spid="113669"/>
                                        </p:tgtEl>
                                        <p:attrNameLst>
                                          <p:attrName>style.visibility</p:attrName>
                                        </p:attrNameLst>
                                      </p:cBhvr>
                                      <p:to>
                                        <p:strVal val="visible"/>
                                      </p:to>
                                    </p:set>
                                    <p:anim calcmode="lin" valueType="num">
                                      <p:cBhvr additive="base">
                                        <p:cTn id="37" dur="3000" fill="hold"/>
                                        <p:tgtEl>
                                          <p:spTgt spid="113669"/>
                                        </p:tgtEl>
                                        <p:attrNameLst>
                                          <p:attrName>ppt_x</p:attrName>
                                        </p:attrNameLst>
                                      </p:cBhvr>
                                      <p:tavLst>
                                        <p:tav tm="0">
                                          <p:val>
                                            <p:strVal val="1+#ppt_w/2"/>
                                          </p:val>
                                        </p:tav>
                                        <p:tav tm="100000">
                                          <p:val>
                                            <p:strVal val="#ppt_x"/>
                                          </p:val>
                                        </p:tav>
                                      </p:tavLst>
                                    </p:anim>
                                    <p:anim calcmode="lin" valueType="num">
                                      <p:cBhvr additive="base">
                                        <p:cTn id="38" dur="3000" fill="hold"/>
                                        <p:tgtEl>
                                          <p:spTgt spid="11366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669" grpId="0"/>
      <p:bldP spid="11367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编号占位符 5">
            <a:extLst>
              <a:ext uri="{FF2B5EF4-FFF2-40B4-BE49-F238E27FC236}">
                <a16:creationId xmlns="" xmlns:a16="http://schemas.microsoft.com/office/drawing/2014/main" id="{85FF17C6-5A97-46A0-A7DF-113796A6492C}"/>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9C66E7FA-56C5-4742-BF13-C3FFE1E7BA97}" type="slidenum">
              <a:rPr kumimoji="0" lang="en-US" altLang="zh-CN" sz="1400" smtClean="0"/>
              <a:pPr>
                <a:spcBef>
                  <a:spcPct val="0"/>
                </a:spcBef>
                <a:buClrTx/>
                <a:buSzTx/>
                <a:buFontTx/>
                <a:buNone/>
              </a:pPr>
              <a:t>59</a:t>
            </a:fld>
            <a:endParaRPr kumimoji="0" lang="en-US" altLang="zh-CN" sz="1400"/>
          </a:p>
        </p:txBody>
      </p:sp>
      <p:sp>
        <p:nvSpPr>
          <p:cNvPr id="67587" name="Rectangle 2">
            <a:extLst>
              <a:ext uri="{FF2B5EF4-FFF2-40B4-BE49-F238E27FC236}">
                <a16:creationId xmlns="" xmlns:a16="http://schemas.microsoft.com/office/drawing/2014/main" id="{3D413F75-B521-4011-994D-FC673FA7477E}"/>
              </a:ext>
            </a:extLst>
          </p:cNvPr>
          <p:cNvSpPr>
            <a:spLocks noGrp="1" noRot="1" noChangeArrowheads="1"/>
          </p:cNvSpPr>
          <p:nvPr>
            <p:ph type="title"/>
          </p:nvPr>
        </p:nvSpPr>
        <p:spPr>
          <a:xfrm>
            <a:off x="263352" y="221456"/>
            <a:ext cx="8229601" cy="1074738"/>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第二节</a:t>
            </a:r>
            <a:r>
              <a:rPr kumimoji="0" lang="en-US" altLang="zh-CN" sz="4000" b="1">
                <a:solidFill>
                  <a:srgbClr val="000000"/>
                </a:solidFill>
                <a:latin typeface="华文中宋" panose="02010600040101010101" pitchFamily="2" charset="-122"/>
                <a:ea typeface="华文中宋" panose="02010600040101010101" pitchFamily="2" charset="-122"/>
              </a:rPr>
              <a:t>  </a:t>
            </a:r>
            <a:r>
              <a:rPr kumimoji="0" lang="zh-CN" altLang="en-US" sz="4000" b="1">
                <a:solidFill>
                  <a:srgbClr val="000000"/>
                </a:solidFill>
                <a:latin typeface="华文中宋" panose="02010600040101010101" pitchFamily="2" charset="-122"/>
                <a:ea typeface="华文中宋" panose="02010600040101010101" pitchFamily="2" charset="-122"/>
              </a:rPr>
              <a:t>重农学派的主要思想</a:t>
            </a:r>
          </a:p>
        </p:txBody>
      </p:sp>
      <p:sp>
        <p:nvSpPr>
          <p:cNvPr id="6" name="矩形 5">
            <a:extLst>
              <a:ext uri="{FF2B5EF4-FFF2-40B4-BE49-F238E27FC236}">
                <a16:creationId xmlns="" xmlns:a16="http://schemas.microsoft.com/office/drawing/2014/main" id="{12605E2F-B498-4908-8F5D-41BF672965B6}"/>
              </a:ext>
            </a:extLst>
          </p:cNvPr>
          <p:cNvSpPr/>
          <p:nvPr/>
        </p:nvSpPr>
        <p:spPr>
          <a:xfrm>
            <a:off x="0" y="482600"/>
            <a:ext cx="982663"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华文细黑" pitchFamily="2" charset="-122"/>
            </a:endParaRPr>
          </a:p>
        </p:txBody>
      </p:sp>
      <p:sp>
        <p:nvSpPr>
          <p:cNvPr id="2" name="内容占位符 1">
            <a:extLst>
              <a:ext uri="{FF2B5EF4-FFF2-40B4-BE49-F238E27FC236}">
                <a16:creationId xmlns="" xmlns:a16="http://schemas.microsoft.com/office/drawing/2014/main" id="{353AE644-C2D0-4BC3-81D2-A6947899DB58}"/>
              </a:ext>
            </a:extLst>
          </p:cNvPr>
          <p:cNvSpPr>
            <a:spLocks noGrp="1"/>
          </p:cNvSpPr>
          <p:nvPr>
            <p:ph idx="1"/>
          </p:nvPr>
        </p:nvSpPr>
        <p:spPr>
          <a:xfrm>
            <a:off x="2135560" y="2137569"/>
            <a:ext cx="11388725" cy="4498975"/>
          </a:xfrm>
        </p:spPr>
        <p:txBody>
          <a:bodyPr/>
          <a:lstStyle/>
          <a:p>
            <a:pPr marL="0" indent="0">
              <a:buNone/>
            </a:pPr>
            <a:r>
              <a:rPr lang="zh-CN" altLang="en-US">
                <a:solidFill>
                  <a:schemeClr val="accent4">
                    <a:lumMod val="10000"/>
                  </a:schemeClr>
                </a:solidFill>
                <a:latin typeface="微软雅黑" panose="020B0503020204020204" pitchFamily="34" charset="-122"/>
                <a:ea typeface="微软雅黑" panose="020B0503020204020204" pitchFamily="34" charset="-122"/>
              </a:rPr>
              <a:t>一、重农学派的共同主张</a:t>
            </a:r>
            <a:endParaRPr lang="en-US" altLang="zh-CN">
              <a:solidFill>
                <a:schemeClr val="accent4">
                  <a:lumMod val="10000"/>
                </a:schemeClr>
              </a:solidFill>
              <a:latin typeface="微软雅黑" panose="020B0503020204020204" pitchFamily="34" charset="-122"/>
              <a:ea typeface="微软雅黑" panose="020B0503020204020204" pitchFamily="34" charset="-122"/>
            </a:endParaRPr>
          </a:p>
          <a:p>
            <a:pPr marL="0" indent="0">
              <a:buNone/>
            </a:pPr>
            <a:r>
              <a:rPr lang="zh-CN" altLang="en-US">
                <a:solidFill>
                  <a:schemeClr val="accent4">
                    <a:lumMod val="10000"/>
                  </a:schemeClr>
                </a:solidFill>
                <a:latin typeface="微软雅黑" panose="020B0503020204020204" pitchFamily="34" charset="-122"/>
                <a:ea typeface="微软雅黑" panose="020B0503020204020204" pitchFamily="34" charset="-122"/>
              </a:rPr>
              <a:t>二、重农学派的先驱者</a:t>
            </a:r>
            <a:endParaRPr lang="en-US" altLang="zh-CN">
              <a:solidFill>
                <a:schemeClr val="accent4">
                  <a:lumMod val="10000"/>
                </a:schemeClr>
              </a:solidFill>
              <a:latin typeface="微软雅黑" panose="020B0503020204020204" pitchFamily="34" charset="-122"/>
              <a:ea typeface="微软雅黑" panose="020B0503020204020204" pitchFamily="34" charset="-122"/>
            </a:endParaRPr>
          </a:p>
          <a:p>
            <a:pPr marL="0" indent="0">
              <a:buNone/>
            </a:pPr>
            <a:r>
              <a:rPr lang="zh-CN" altLang="en-US">
                <a:solidFill>
                  <a:schemeClr val="accent4">
                    <a:lumMod val="10000"/>
                  </a:schemeClr>
                </a:solidFill>
                <a:latin typeface="微软雅黑" panose="020B0503020204020204" pitchFamily="34" charset="-122"/>
                <a:ea typeface="微软雅黑" panose="020B0503020204020204" pitchFamily="34" charset="-122"/>
              </a:rPr>
              <a:t>三、公认的领袖：弗朗斯瓦</a:t>
            </a:r>
            <a:r>
              <a:rPr lang="en-US" altLang="zh-CN">
                <a:solidFill>
                  <a:schemeClr val="accent4">
                    <a:lumMod val="10000"/>
                  </a:schemeClr>
                </a:solidFill>
                <a:latin typeface="微软雅黑" panose="020B0503020204020204" pitchFamily="34" charset="-122"/>
                <a:ea typeface="微软雅黑" panose="020B0503020204020204" pitchFamily="34" charset="-122"/>
              </a:rPr>
              <a:t>·</a:t>
            </a:r>
            <a:r>
              <a:rPr lang="zh-CN" altLang="en-US">
                <a:solidFill>
                  <a:schemeClr val="accent4">
                    <a:lumMod val="10000"/>
                  </a:schemeClr>
                </a:solidFill>
                <a:latin typeface="微软雅黑" panose="020B0503020204020204" pitchFamily="34" charset="-122"/>
                <a:ea typeface="微软雅黑" panose="020B0503020204020204" pitchFamily="34" charset="-122"/>
              </a:rPr>
              <a:t>魁奈</a:t>
            </a:r>
            <a:endParaRPr lang="en-US" altLang="zh-CN">
              <a:solidFill>
                <a:schemeClr val="accent4">
                  <a:lumMod val="10000"/>
                </a:schemeClr>
              </a:solidFill>
              <a:latin typeface="微软雅黑" panose="020B0503020204020204" pitchFamily="34" charset="-122"/>
              <a:ea typeface="微软雅黑" panose="020B0503020204020204" pitchFamily="34" charset="-122"/>
            </a:endParaRPr>
          </a:p>
          <a:p>
            <a:pPr marL="0" indent="0">
              <a:buNone/>
            </a:pPr>
            <a:r>
              <a:rPr lang="zh-CN" altLang="en-US">
                <a:solidFill>
                  <a:schemeClr val="accent4">
                    <a:lumMod val="10000"/>
                  </a:schemeClr>
                </a:solidFill>
                <a:latin typeface="微软雅黑" panose="020B0503020204020204" pitchFamily="34" charset="-122"/>
                <a:ea typeface="微软雅黑" panose="020B0503020204020204" pitchFamily="34" charset="-122"/>
              </a:rPr>
              <a:t>四、与众不同的继承者：杜尔哥</a:t>
            </a:r>
          </a:p>
        </p:txBody>
      </p:sp>
    </p:spTree>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编号占位符 5">
            <a:extLst>
              <a:ext uri="{FF2B5EF4-FFF2-40B4-BE49-F238E27FC236}">
                <a16:creationId xmlns="" xmlns:a16="http://schemas.microsoft.com/office/drawing/2014/main" id="{34F4C3B8-7A4E-4636-B23B-EF0AA2AF6388}"/>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1087649D-639C-4B09-B377-154F5766E17C}" type="slidenum">
              <a:rPr kumimoji="0" lang="en-US" altLang="zh-CN" sz="1400" smtClean="0"/>
              <a:pPr>
                <a:spcBef>
                  <a:spcPct val="0"/>
                </a:spcBef>
                <a:buClrTx/>
                <a:buSzTx/>
                <a:buFontTx/>
                <a:buNone/>
              </a:pPr>
              <a:t>6</a:t>
            </a:fld>
            <a:endParaRPr kumimoji="0" lang="en-US" altLang="zh-CN" sz="1400"/>
          </a:p>
        </p:txBody>
      </p:sp>
      <p:sp>
        <p:nvSpPr>
          <p:cNvPr id="9219" name="Rectangle 2">
            <a:extLst>
              <a:ext uri="{FF2B5EF4-FFF2-40B4-BE49-F238E27FC236}">
                <a16:creationId xmlns="" xmlns:a16="http://schemas.microsoft.com/office/drawing/2014/main" id="{0D34F8F3-3EFD-40BB-BF4B-D35E7F2A6CFE}"/>
              </a:ext>
            </a:extLst>
          </p:cNvPr>
          <p:cNvSpPr>
            <a:spLocks noGrp="1" noRot="1" noChangeArrowheads="1"/>
          </p:cNvSpPr>
          <p:nvPr>
            <p:ph type="title"/>
          </p:nvPr>
        </p:nvSpPr>
        <p:spPr/>
        <p:txBody>
          <a:bodyPr/>
          <a:lstStyle/>
          <a:p>
            <a:pPr eaLnBrk="1" hangingPunct="1"/>
            <a:r>
              <a:rPr kumimoji="0" lang="en-US" altLang="zh-CN" dirty="0" smtClean="0">
                <a:solidFill>
                  <a:srgbClr val="000000"/>
                </a:solidFill>
              </a:rPr>
              <a:t>A</a:t>
            </a:r>
            <a:endParaRPr kumimoji="0" lang="zh-CN" altLang="en-US" dirty="0">
              <a:solidFill>
                <a:srgbClr val="000000"/>
              </a:solidFill>
            </a:endParaRPr>
          </a:p>
        </p:txBody>
      </p:sp>
      <p:sp>
        <p:nvSpPr>
          <p:cNvPr id="9220" name="Rectangle 3">
            <a:extLst>
              <a:ext uri="{FF2B5EF4-FFF2-40B4-BE49-F238E27FC236}">
                <a16:creationId xmlns="" xmlns:a16="http://schemas.microsoft.com/office/drawing/2014/main" id="{79918D7E-8857-417F-B459-98B3E479C0D2}"/>
              </a:ext>
            </a:extLst>
          </p:cNvPr>
          <p:cNvSpPr>
            <a:spLocks noGrp="1" noRot="1" noChangeArrowheads="1"/>
          </p:cNvSpPr>
          <p:nvPr>
            <p:ph type="body" idx="1"/>
          </p:nvPr>
        </p:nvSpPr>
        <p:spPr/>
        <p:txBody>
          <a:bodyPr/>
          <a:lstStyle/>
          <a:p>
            <a:pPr eaLnBrk="1" hangingPunct="1"/>
            <a:endParaRPr kumimoji="0" lang="zh-CN" altLang="en-US"/>
          </a:p>
        </p:txBody>
      </p:sp>
      <p:pic>
        <p:nvPicPr>
          <p:cNvPr id="9221" name="Picture 4" descr="希腊地图">
            <a:extLst>
              <a:ext uri="{FF2B5EF4-FFF2-40B4-BE49-F238E27FC236}">
                <a16:creationId xmlns="" xmlns:a16="http://schemas.microsoft.com/office/drawing/2014/main" id="{32F51A54-0966-40AB-9674-C25C79CBA22A}"/>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2354" y="30570"/>
            <a:ext cx="10633075" cy="6430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编号占位符 5">
            <a:extLst>
              <a:ext uri="{FF2B5EF4-FFF2-40B4-BE49-F238E27FC236}">
                <a16:creationId xmlns="" xmlns:a16="http://schemas.microsoft.com/office/drawing/2014/main" id="{E6930FB8-68E6-49F3-97F1-FF6A97DFB3AF}"/>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6AB09B26-3282-443E-A696-748950F38947}" type="slidenum">
              <a:rPr kumimoji="0" lang="en-US" altLang="zh-CN" sz="1400" smtClean="0"/>
              <a:pPr>
                <a:spcBef>
                  <a:spcPct val="0"/>
                </a:spcBef>
                <a:buClrTx/>
                <a:buSzTx/>
                <a:buFontTx/>
                <a:buNone/>
              </a:pPr>
              <a:t>60</a:t>
            </a:fld>
            <a:endParaRPr kumimoji="0" lang="en-US" altLang="zh-CN" sz="1400"/>
          </a:p>
        </p:txBody>
      </p:sp>
      <p:sp>
        <p:nvSpPr>
          <p:cNvPr id="66563" name="Rectangle 2">
            <a:extLst>
              <a:ext uri="{FF2B5EF4-FFF2-40B4-BE49-F238E27FC236}">
                <a16:creationId xmlns="" xmlns:a16="http://schemas.microsoft.com/office/drawing/2014/main" id="{0693C562-575C-4D78-A880-150759ACF036}"/>
              </a:ext>
            </a:extLst>
          </p:cNvPr>
          <p:cNvSpPr>
            <a:spLocks noGrp="1" noRot="1" noChangeArrowheads="1"/>
          </p:cNvSpPr>
          <p:nvPr>
            <p:ph type="title"/>
          </p:nvPr>
        </p:nvSpPr>
        <p:spPr>
          <a:xfrm>
            <a:off x="107950" y="44450"/>
            <a:ext cx="10668000" cy="1927225"/>
          </a:xfrm>
        </p:spPr>
        <p:txBody>
          <a:bodyPr/>
          <a:lstStyle/>
          <a:p>
            <a:pPr eaLnBrk="1" hangingPunct="1"/>
            <a:r>
              <a:rPr kumimoji="0" lang="zh-CN" altLang="en-US" sz="4000" b="1">
                <a:solidFill>
                  <a:srgbClr val="000000"/>
                </a:solidFill>
                <a:ea typeface="华文中宋" panose="02010600040101010101" pitchFamily="2" charset="-122"/>
              </a:rPr>
              <a:t>一、重农学派的共同主张</a:t>
            </a:r>
          </a:p>
        </p:txBody>
      </p:sp>
      <p:sp>
        <p:nvSpPr>
          <p:cNvPr id="3" name="文本框 2">
            <a:extLst>
              <a:ext uri="{FF2B5EF4-FFF2-40B4-BE49-F238E27FC236}">
                <a16:creationId xmlns="" xmlns:a16="http://schemas.microsoft.com/office/drawing/2014/main" id="{7B151C4C-57F9-4FAE-B2FF-0739A4C6C4D2}"/>
              </a:ext>
            </a:extLst>
          </p:cNvPr>
          <p:cNvSpPr txBox="1"/>
          <p:nvPr/>
        </p:nvSpPr>
        <p:spPr>
          <a:xfrm>
            <a:off x="3359696" y="2674223"/>
            <a:ext cx="8136904" cy="1569660"/>
          </a:xfrm>
          <a:prstGeom prst="rect">
            <a:avLst/>
          </a:prstGeom>
          <a:noFill/>
        </p:spPr>
        <p:txBody>
          <a:bodyPr wrap="square" rtlCol="0">
            <a:spAutoFit/>
          </a:bodyPr>
          <a:lstStyle/>
          <a:p>
            <a:pPr marL="571500" indent="-571500">
              <a:buClr>
                <a:srgbClr val="0070C0"/>
              </a:buClr>
              <a:buFont typeface="Wingdings" panose="05000000000000000000" pitchFamily="2" charset="2"/>
              <a:buChar char="Ø"/>
            </a:pPr>
            <a:r>
              <a:rPr lang="zh-CN" altLang="en-US" sz="3200">
                <a:solidFill>
                  <a:schemeClr val="accent4">
                    <a:lumMod val="10000"/>
                  </a:schemeClr>
                </a:solidFill>
                <a:latin typeface="微软雅黑" panose="020B0503020204020204" pitchFamily="34" charset="-122"/>
                <a:ea typeface="微软雅黑" panose="020B0503020204020204" pitchFamily="34" charset="-122"/>
              </a:rPr>
              <a:t>崇尚“自然秩序”</a:t>
            </a:r>
            <a:endParaRPr lang="en-US" altLang="zh-CN" sz="3200">
              <a:solidFill>
                <a:schemeClr val="accent4">
                  <a:lumMod val="10000"/>
                </a:schemeClr>
              </a:solidFill>
              <a:latin typeface="微软雅黑" panose="020B0503020204020204" pitchFamily="34" charset="-122"/>
              <a:ea typeface="微软雅黑" panose="020B0503020204020204" pitchFamily="34" charset="-122"/>
            </a:endParaRPr>
          </a:p>
          <a:p>
            <a:pPr marL="571500" indent="-571500">
              <a:buClr>
                <a:srgbClr val="0070C0"/>
              </a:buClr>
              <a:buFont typeface="Wingdings" panose="05000000000000000000" pitchFamily="2" charset="2"/>
              <a:buChar char="Ø"/>
            </a:pPr>
            <a:r>
              <a:rPr lang="zh-CN" altLang="en-US" sz="3200">
                <a:solidFill>
                  <a:schemeClr val="accent4">
                    <a:lumMod val="10000"/>
                  </a:schemeClr>
                </a:solidFill>
                <a:latin typeface="微软雅黑" panose="020B0503020204020204" pitchFamily="34" charset="-122"/>
                <a:ea typeface="微软雅黑" panose="020B0503020204020204" pitchFamily="34" charset="-122"/>
              </a:rPr>
              <a:t>主张自由放任</a:t>
            </a:r>
            <a:endParaRPr lang="en-US" altLang="zh-CN" sz="3200">
              <a:solidFill>
                <a:schemeClr val="accent4">
                  <a:lumMod val="10000"/>
                </a:schemeClr>
              </a:solidFill>
              <a:latin typeface="微软雅黑" panose="020B0503020204020204" pitchFamily="34" charset="-122"/>
              <a:ea typeface="微软雅黑" panose="020B0503020204020204" pitchFamily="34" charset="-122"/>
            </a:endParaRPr>
          </a:p>
          <a:p>
            <a:pPr marL="571500" indent="-571500">
              <a:buClr>
                <a:srgbClr val="0070C0"/>
              </a:buClr>
              <a:buFont typeface="Wingdings" panose="05000000000000000000" pitchFamily="2" charset="2"/>
              <a:buChar char="Ø"/>
            </a:pPr>
            <a:r>
              <a:rPr lang="zh-CN" altLang="en-US" sz="3200">
                <a:solidFill>
                  <a:schemeClr val="accent4">
                    <a:lumMod val="10000"/>
                  </a:schemeClr>
                </a:solidFill>
                <a:latin typeface="微软雅黑" panose="020B0503020204020204" pitchFamily="34" charset="-122"/>
                <a:ea typeface="微软雅黑" panose="020B0503020204020204" pitchFamily="34" charset="-122"/>
              </a:rPr>
              <a:t>重视农业</a:t>
            </a:r>
            <a:endParaRPr lang="zh-CN" altLang="en-US" sz="3600">
              <a:solidFill>
                <a:schemeClr val="accent4">
                  <a:lumMod val="1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824521561"/>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编号占位符 5">
            <a:extLst>
              <a:ext uri="{FF2B5EF4-FFF2-40B4-BE49-F238E27FC236}">
                <a16:creationId xmlns="" xmlns:a16="http://schemas.microsoft.com/office/drawing/2014/main" id="{E6930FB8-68E6-49F3-97F1-FF6A97DFB3AF}"/>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6AB09B26-3282-443E-A696-748950F38947}" type="slidenum">
              <a:rPr kumimoji="0" lang="en-US" altLang="zh-CN" sz="1400" smtClean="0"/>
              <a:pPr>
                <a:spcBef>
                  <a:spcPct val="0"/>
                </a:spcBef>
                <a:buClrTx/>
                <a:buSzTx/>
                <a:buFontTx/>
                <a:buNone/>
              </a:pPr>
              <a:t>61</a:t>
            </a:fld>
            <a:endParaRPr kumimoji="0" lang="en-US" altLang="zh-CN" sz="1400"/>
          </a:p>
        </p:txBody>
      </p:sp>
      <p:sp>
        <p:nvSpPr>
          <p:cNvPr id="66563" name="Rectangle 2">
            <a:extLst>
              <a:ext uri="{FF2B5EF4-FFF2-40B4-BE49-F238E27FC236}">
                <a16:creationId xmlns="" xmlns:a16="http://schemas.microsoft.com/office/drawing/2014/main" id="{0693C562-575C-4D78-A880-150759ACF036}"/>
              </a:ext>
            </a:extLst>
          </p:cNvPr>
          <p:cNvSpPr>
            <a:spLocks noGrp="1" noRot="1" noChangeArrowheads="1"/>
          </p:cNvSpPr>
          <p:nvPr>
            <p:ph type="title"/>
          </p:nvPr>
        </p:nvSpPr>
        <p:spPr>
          <a:xfrm>
            <a:off x="107950" y="44450"/>
            <a:ext cx="10668000" cy="1927225"/>
          </a:xfrm>
        </p:spPr>
        <p:txBody>
          <a:bodyPr/>
          <a:lstStyle/>
          <a:p>
            <a:pPr marL="0" indent="0">
              <a:buNone/>
            </a:pPr>
            <a:r>
              <a:rPr lang="zh-CN" altLang="en-US" sz="4000" b="1">
                <a:solidFill>
                  <a:schemeClr val="accent4">
                    <a:lumMod val="10000"/>
                  </a:schemeClr>
                </a:solidFill>
                <a:latin typeface="华文中宋" panose="02010600040101010101" pitchFamily="2" charset="-122"/>
                <a:ea typeface="华文中宋" panose="02010600040101010101" pitchFamily="2" charset="-122"/>
              </a:rPr>
              <a:t>二、重农学派的先驱者</a:t>
            </a:r>
            <a:endParaRPr lang="en-US" altLang="zh-CN" sz="4000" b="1">
              <a:solidFill>
                <a:schemeClr val="accent4">
                  <a:lumMod val="10000"/>
                </a:schemeClr>
              </a:solidFill>
              <a:latin typeface="华文中宋" panose="02010600040101010101" pitchFamily="2" charset="-122"/>
              <a:ea typeface="华文中宋" panose="02010600040101010101" pitchFamily="2" charset="-122"/>
            </a:endParaRPr>
          </a:p>
        </p:txBody>
      </p:sp>
      <p:sp>
        <p:nvSpPr>
          <p:cNvPr id="5" name="Rectangle 3">
            <a:extLst>
              <a:ext uri="{FF2B5EF4-FFF2-40B4-BE49-F238E27FC236}">
                <a16:creationId xmlns="" xmlns:a16="http://schemas.microsoft.com/office/drawing/2014/main" id="{38122E83-E9AB-4A5C-8DAB-F953ACA1095D}"/>
              </a:ext>
            </a:extLst>
          </p:cNvPr>
          <p:cNvSpPr txBox="1">
            <a:spLocks noRot="1" noChangeArrowheads="1"/>
          </p:cNvSpPr>
          <p:nvPr/>
        </p:nvSpPr>
        <p:spPr bwMode="auto">
          <a:xfrm>
            <a:off x="2495600" y="2508182"/>
            <a:ext cx="8540750" cy="3255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folHlink"/>
              </a:buClr>
              <a:buSzPct val="90000"/>
              <a:buFont typeface="Wingdings" panose="05000000000000000000" pitchFamily="2" charset="2"/>
              <a:buChar char="w"/>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hlink"/>
              </a:buClr>
              <a:buSzPct val="95000"/>
              <a:buFont typeface="Wingdings" panose="05000000000000000000" pitchFamily="2" charset="2"/>
              <a:buChar char="ª"/>
              <a:defRPr kumimoji="1" sz="2800">
                <a:solidFill>
                  <a:schemeClr val="tx1"/>
                </a:solidFill>
                <a:latin typeface="+mn-lt"/>
                <a:ea typeface="+mn-ea"/>
              </a:defRPr>
            </a:lvl2pPr>
            <a:lvl3pPr marL="1143000" indent="-228600" algn="l" rtl="0" eaLnBrk="0" fontAlgn="base" hangingPunct="0">
              <a:spcBef>
                <a:spcPct val="20000"/>
              </a:spcBef>
              <a:spcAft>
                <a:spcPct val="0"/>
              </a:spcAft>
              <a:buClr>
                <a:schemeClr val="folHlink"/>
              </a:buClr>
              <a:buFont typeface="Wingdings" panose="05000000000000000000" pitchFamily="2" charset="2"/>
              <a:buChar char="w"/>
              <a:defRPr kumimoji="1" sz="2400">
                <a:solidFill>
                  <a:schemeClr val="tx1"/>
                </a:solidFill>
                <a:latin typeface="+mn-lt"/>
                <a:ea typeface="+mn-ea"/>
              </a:defRPr>
            </a:lvl3pPr>
            <a:lvl4pPr marL="1600200" indent="-228600" algn="l" rtl="0" eaLnBrk="0" fontAlgn="base" hangingPunct="0">
              <a:spcBef>
                <a:spcPct val="20000"/>
              </a:spcBef>
              <a:spcAft>
                <a:spcPct val="0"/>
              </a:spcAft>
              <a:buClr>
                <a:schemeClr val="hlink"/>
              </a:buClr>
              <a:buFont typeface="Wingdings" panose="05000000000000000000" pitchFamily="2" charset="2"/>
              <a:buChar char="ª"/>
              <a:defRPr kumimoji="1" sz="2000">
                <a:solidFill>
                  <a:schemeClr val="tx1"/>
                </a:solidFill>
                <a:latin typeface="+mn-lt"/>
                <a:ea typeface="+mn-ea"/>
              </a:defRPr>
            </a:lvl4pPr>
            <a:lvl5pPr marL="2057400" indent="-228600" algn="l" rtl="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mn-lt"/>
                <a:ea typeface="+mn-ea"/>
              </a:defRPr>
            </a:lvl5pPr>
            <a:lvl6pPr marL="2514600" indent="-228600" algn="l" rtl="0" fontAlgn="base">
              <a:spcBef>
                <a:spcPct val="20000"/>
              </a:spcBef>
              <a:spcAft>
                <a:spcPct val="0"/>
              </a:spcAft>
              <a:buClr>
                <a:schemeClr val="folHlink"/>
              </a:buClr>
              <a:buFont typeface="Wingdings" charset="0"/>
              <a:buChar char="w"/>
              <a:defRPr sz="2000">
                <a:solidFill>
                  <a:schemeClr val="tx1"/>
                </a:solidFill>
                <a:latin typeface="+mn-lt"/>
                <a:ea typeface="+mn-ea"/>
              </a:defRPr>
            </a:lvl6pPr>
            <a:lvl7pPr marL="2971800" indent="-228600" algn="l" rtl="0" fontAlgn="base">
              <a:spcBef>
                <a:spcPct val="20000"/>
              </a:spcBef>
              <a:spcAft>
                <a:spcPct val="0"/>
              </a:spcAft>
              <a:buClr>
                <a:schemeClr val="folHlink"/>
              </a:buClr>
              <a:buFont typeface="Wingdings" charset="0"/>
              <a:buChar char="w"/>
              <a:defRPr sz="2000">
                <a:solidFill>
                  <a:schemeClr val="tx1"/>
                </a:solidFill>
                <a:latin typeface="+mn-lt"/>
                <a:ea typeface="+mn-ea"/>
              </a:defRPr>
            </a:lvl7pPr>
            <a:lvl8pPr marL="3429000" indent="-228600" algn="l" rtl="0" fontAlgn="base">
              <a:spcBef>
                <a:spcPct val="20000"/>
              </a:spcBef>
              <a:spcAft>
                <a:spcPct val="0"/>
              </a:spcAft>
              <a:buClr>
                <a:schemeClr val="folHlink"/>
              </a:buClr>
              <a:buFont typeface="Wingdings" charset="0"/>
              <a:buChar char="w"/>
              <a:defRPr sz="2000">
                <a:solidFill>
                  <a:schemeClr val="tx1"/>
                </a:solidFill>
                <a:latin typeface="+mn-lt"/>
                <a:ea typeface="+mn-ea"/>
              </a:defRPr>
            </a:lvl8pPr>
            <a:lvl9pPr marL="3886200" indent="-228600" algn="l" rtl="0" fontAlgn="base">
              <a:spcBef>
                <a:spcPct val="20000"/>
              </a:spcBef>
              <a:spcAft>
                <a:spcPct val="0"/>
              </a:spcAft>
              <a:buClr>
                <a:schemeClr val="folHlink"/>
              </a:buClr>
              <a:buFont typeface="Wingdings" charset="0"/>
              <a:buChar char="w"/>
              <a:defRPr sz="2000">
                <a:solidFill>
                  <a:schemeClr val="tx1"/>
                </a:solidFill>
                <a:latin typeface="+mn-lt"/>
                <a:ea typeface="+mn-ea"/>
              </a:defRPr>
            </a:lvl9pPr>
          </a:lstStyle>
          <a:p>
            <a:pPr eaLnBrk="1" hangingPunct="1">
              <a:buFont typeface="Wingdings" panose="05000000000000000000" pitchFamily="2" charset="2"/>
              <a:buNone/>
            </a:pPr>
            <a:r>
              <a:rPr kumimoji="0" lang="zh-CN" altLang="en-US" kern="0">
                <a:solidFill>
                  <a:srgbClr val="000000"/>
                </a:solidFill>
                <a:latin typeface="微软雅黑" panose="020B0503020204020204" pitchFamily="34" charset="-122"/>
                <a:ea typeface="微软雅黑" panose="020B0503020204020204" pitchFamily="34" charset="-122"/>
              </a:rPr>
              <a:t>（一）长袍贵族：布阿吉尔贝尔</a:t>
            </a:r>
            <a:endParaRPr kumimoji="0" lang="en-US" altLang="zh-CN" kern="0">
              <a:solidFill>
                <a:srgbClr val="000000"/>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kumimoji="0" lang="zh-CN" altLang="en-US" kern="0">
                <a:solidFill>
                  <a:srgbClr val="000000"/>
                </a:solidFill>
                <a:latin typeface="微软雅黑" panose="020B0503020204020204" pitchFamily="34" charset="-122"/>
                <a:ea typeface="微软雅黑" panose="020B0503020204020204" pitchFamily="34" charset="-122"/>
              </a:rPr>
              <a:t>（二）两个学派的先驱者</a:t>
            </a:r>
            <a:r>
              <a:rPr kumimoji="0" lang="en-US" altLang="zh-CN" kern="0">
                <a:solidFill>
                  <a:srgbClr val="000000"/>
                </a:solidFill>
                <a:latin typeface="微软雅黑" panose="020B0503020204020204" pitchFamily="34" charset="-122"/>
                <a:ea typeface="微软雅黑" panose="020B0503020204020204" pitchFamily="34" charset="-122"/>
              </a:rPr>
              <a:t>:</a:t>
            </a:r>
            <a:r>
              <a:rPr kumimoji="0" lang="zh-CN" altLang="en-US" kern="0">
                <a:solidFill>
                  <a:srgbClr val="000000"/>
                </a:solidFill>
                <a:latin typeface="微软雅黑" panose="020B0503020204020204" pitchFamily="34" charset="-122"/>
                <a:ea typeface="微软雅黑" panose="020B0503020204020204" pitchFamily="34" charset="-122"/>
              </a:rPr>
              <a:t>理查德</a:t>
            </a:r>
            <a:r>
              <a:rPr kumimoji="0" lang="en-US" altLang="zh-CN" kern="0">
                <a:solidFill>
                  <a:srgbClr val="000000"/>
                </a:solidFill>
                <a:latin typeface="微软雅黑" panose="020B0503020204020204" pitchFamily="34" charset="-122"/>
                <a:ea typeface="微软雅黑" panose="020B0503020204020204" pitchFamily="34" charset="-122"/>
              </a:rPr>
              <a:t>·</a:t>
            </a:r>
            <a:r>
              <a:rPr kumimoji="0" lang="zh-CN" altLang="en-US" kern="0">
                <a:solidFill>
                  <a:srgbClr val="000000"/>
                </a:solidFill>
                <a:latin typeface="微软雅黑" panose="020B0503020204020204" pitchFamily="34" charset="-122"/>
                <a:ea typeface="微软雅黑" panose="020B0503020204020204" pitchFamily="34" charset="-122"/>
              </a:rPr>
              <a:t>坎蒂隆</a:t>
            </a:r>
            <a:endParaRPr kumimoji="0" lang="en-US" altLang="zh-CN" kern="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4283356892"/>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编号占位符 5">
            <a:extLst>
              <a:ext uri="{FF2B5EF4-FFF2-40B4-BE49-F238E27FC236}">
                <a16:creationId xmlns="" xmlns:a16="http://schemas.microsoft.com/office/drawing/2014/main" id="{DFED6424-085C-4E37-80E7-F39E034688B6}"/>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1262EFF8-5AB3-484D-9107-3941DB354333}" type="slidenum">
              <a:rPr kumimoji="0" lang="en-US" altLang="zh-CN" sz="1400" smtClean="0"/>
              <a:pPr>
                <a:spcBef>
                  <a:spcPct val="0"/>
                </a:spcBef>
                <a:buClrTx/>
                <a:buSzTx/>
                <a:buFontTx/>
                <a:buNone/>
              </a:pPr>
              <a:t>62</a:t>
            </a:fld>
            <a:endParaRPr kumimoji="0" lang="en-US" altLang="zh-CN" sz="1400"/>
          </a:p>
        </p:txBody>
      </p:sp>
      <p:sp>
        <p:nvSpPr>
          <p:cNvPr id="68611" name="Rectangle 2">
            <a:extLst>
              <a:ext uri="{FF2B5EF4-FFF2-40B4-BE49-F238E27FC236}">
                <a16:creationId xmlns="" xmlns:a16="http://schemas.microsoft.com/office/drawing/2014/main" id="{E12F1E99-02B4-49A2-8B2B-9DBA581F1ED6}"/>
              </a:ext>
            </a:extLst>
          </p:cNvPr>
          <p:cNvSpPr>
            <a:spLocks noGrp="1" noRot="1" noChangeArrowheads="1"/>
          </p:cNvSpPr>
          <p:nvPr>
            <p:ph type="title"/>
          </p:nvPr>
        </p:nvSpPr>
        <p:spPr>
          <a:xfrm>
            <a:off x="1195388" y="631825"/>
            <a:ext cx="8785225" cy="1501775"/>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（一）长袍贵族：布阿吉尔贝尔</a:t>
            </a:r>
            <a:r>
              <a:rPr kumimoji="0" lang="en-US" altLang="zh-CN" sz="4000" b="1">
                <a:solidFill>
                  <a:srgbClr val="000000"/>
                </a:solidFill>
                <a:latin typeface="华文中宋" panose="02010600040101010101" pitchFamily="2" charset="-122"/>
                <a:ea typeface="华文中宋" panose="02010600040101010101" pitchFamily="2" charset="-122"/>
              </a:rPr>
              <a:t/>
            </a:r>
            <a:br>
              <a:rPr kumimoji="0" lang="en-US" altLang="zh-CN" sz="4000" b="1">
                <a:solidFill>
                  <a:srgbClr val="000000"/>
                </a:solidFill>
                <a:latin typeface="华文中宋" panose="02010600040101010101" pitchFamily="2" charset="-122"/>
                <a:ea typeface="华文中宋" panose="02010600040101010101" pitchFamily="2" charset="-122"/>
              </a:rPr>
            </a:br>
            <a:r>
              <a:rPr kumimoji="0" lang="en-US" altLang="zh-CN" sz="4000" b="1">
                <a:solidFill>
                  <a:srgbClr val="000000"/>
                </a:solidFill>
                <a:latin typeface="华文中宋" panose="02010600040101010101" pitchFamily="2" charset="-122"/>
                <a:ea typeface="华文中宋" panose="02010600040101010101" pitchFamily="2" charset="-122"/>
              </a:rPr>
              <a:t>(Boisguillebert,1646-1714)</a:t>
            </a:r>
            <a:br>
              <a:rPr kumimoji="0" lang="en-US" altLang="zh-CN" sz="4000" b="1">
                <a:solidFill>
                  <a:srgbClr val="000000"/>
                </a:solidFill>
                <a:latin typeface="华文中宋" panose="02010600040101010101" pitchFamily="2" charset="-122"/>
                <a:ea typeface="华文中宋" panose="02010600040101010101" pitchFamily="2" charset="-122"/>
              </a:rPr>
            </a:br>
            <a:endParaRPr kumimoji="0" lang="en-US" altLang="zh-CN" sz="4000" b="1">
              <a:solidFill>
                <a:srgbClr val="000000"/>
              </a:solidFill>
              <a:latin typeface="华文中宋" panose="02010600040101010101" pitchFamily="2" charset="-122"/>
              <a:ea typeface="华文中宋" panose="02010600040101010101" pitchFamily="2" charset="-122"/>
            </a:endParaRPr>
          </a:p>
        </p:txBody>
      </p:sp>
      <p:sp>
        <p:nvSpPr>
          <p:cNvPr id="90115" name="Rectangle 3">
            <a:extLst>
              <a:ext uri="{FF2B5EF4-FFF2-40B4-BE49-F238E27FC236}">
                <a16:creationId xmlns="" xmlns:a16="http://schemas.microsoft.com/office/drawing/2014/main" id="{43406950-DF12-47CA-A316-C34661D259D2}"/>
              </a:ext>
            </a:extLst>
          </p:cNvPr>
          <p:cNvSpPr>
            <a:spLocks noGrp="1" noRot="1" noChangeArrowheads="1"/>
          </p:cNvSpPr>
          <p:nvPr>
            <p:ph type="body" idx="1"/>
          </p:nvPr>
        </p:nvSpPr>
        <p:spPr>
          <a:xfrm>
            <a:off x="1211263" y="2390775"/>
            <a:ext cx="7358062" cy="2320925"/>
          </a:xfrm>
        </p:spPr>
        <p:txBody>
          <a:bodyPr/>
          <a:lstStyle/>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强调农业是社会的基础</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货币和财富</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献计献策</a:t>
            </a:r>
            <a:r>
              <a:rPr kumimoji="0" lang="en-US" altLang="zh-CN">
                <a:solidFill>
                  <a:srgbClr val="000000"/>
                </a:solidFill>
                <a:latin typeface="微软雅黑" panose="020B0503020204020204" pitchFamily="34" charset="-122"/>
                <a:ea typeface="微软雅黑" panose="020B0503020204020204" pitchFamily="34" charset="-122"/>
              </a:rPr>
              <a:t>(</a:t>
            </a:r>
            <a:r>
              <a:rPr kumimoji="0" lang="zh-CN" altLang="en-US">
                <a:solidFill>
                  <a:srgbClr val="000000"/>
                </a:solidFill>
                <a:latin typeface="微软雅黑" panose="020B0503020204020204" pitchFamily="34" charset="-122"/>
                <a:ea typeface="微软雅黑" panose="020B0503020204020204" pitchFamily="34" charset="-122"/>
              </a:rPr>
              <a:t>改革税收、取消对谷物的出口限制）</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Clr>
                <a:schemeClr val="tx2"/>
              </a:buClr>
              <a:buFont typeface="Wingdings" panose="05000000000000000000" pitchFamily="2" charset="2"/>
              <a:buChar char="Ø"/>
            </a:pPr>
            <a:endParaRPr kumimoji="0" lang="en-US" altLang="zh-CN" sz="2800" b="1">
              <a:solidFill>
                <a:srgbClr val="000000"/>
              </a:solidFill>
              <a:ea typeface="华文中宋" panose="02010600040101010101" pitchFamily="2" charset="-122"/>
            </a:endParaRPr>
          </a:p>
          <a:p>
            <a:pPr eaLnBrk="1" hangingPunct="1">
              <a:buClr>
                <a:schemeClr val="tx2"/>
              </a:buClr>
              <a:buFont typeface="Wingdings" panose="05000000000000000000" pitchFamily="2" charset="2"/>
              <a:buChar char="Ø"/>
            </a:pPr>
            <a:endParaRPr kumimoji="0" lang="en-US" altLang="zh-CN" b="1">
              <a:solidFill>
                <a:srgbClr val="000000"/>
              </a:solidFill>
              <a:ea typeface="华文中宋" panose="02010600040101010101" pitchFamily="2" charset="-122"/>
            </a:endParaRPr>
          </a:p>
          <a:p>
            <a:pPr eaLnBrk="1" hangingPunct="1">
              <a:buClr>
                <a:schemeClr val="tx2"/>
              </a:buClr>
              <a:buFont typeface="Wingdings" panose="05000000000000000000" pitchFamily="2" charset="2"/>
              <a:buChar char="Ø"/>
            </a:pPr>
            <a:endParaRPr kumimoji="0" lang="en-US" altLang="zh-CN" b="1">
              <a:solidFill>
                <a:srgbClr val="000000"/>
              </a:solidFill>
              <a:latin typeface="华文中宋" panose="02010600040101010101" pitchFamily="2" charset="-122"/>
              <a:ea typeface="华文中宋" panose="02010600040101010101" pitchFamily="2" charset="-122"/>
            </a:endParaRPr>
          </a:p>
          <a:p>
            <a:pPr eaLnBrk="1" hangingPunct="1">
              <a:buClr>
                <a:schemeClr val="tx2"/>
              </a:buClr>
              <a:buFont typeface="Wingdings" panose="05000000000000000000" pitchFamily="2" charset="2"/>
              <a:buChar char="Ø"/>
            </a:pPr>
            <a:endParaRPr kumimoji="0" lang="en-US" altLang="zh-CN" b="1">
              <a:solidFill>
                <a:srgbClr val="000000"/>
              </a:solidFill>
              <a:latin typeface="华文中宋" panose="02010600040101010101" pitchFamily="2" charset="-122"/>
              <a:ea typeface="华文中宋" panose="02010600040101010101" pitchFamily="2" charset="-122"/>
            </a:endParaRPr>
          </a:p>
          <a:p>
            <a:pPr eaLnBrk="1" hangingPunct="1">
              <a:buClr>
                <a:schemeClr val="tx2"/>
              </a:buClr>
              <a:buFont typeface="Wingdings" panose="05000000000000000000" pitchFamily="2" charset="2"/>
              <a:buChar char="Ø"/>
            </a:pPr>
            <a:endParaRPr kumimoji="0" lang="zh-CN" altLang="en-US" b="1">
              <a:solidFill>
                <a:srgbClr val="000000"/>
              </a:solidFill>
              <a:latin typeface="华文中宋" panose="02010600040101010101" pitchFamily="2" charset="-122"/>
              <a:ea typeface="华文中宋" panose="02010600040101010101" pitchFamily="2" charset="-122"/>
            </a:endParaRPr>
          </a:p>
        </p:txBody>
      </p:sp>
      <p:sp>
        <p:nvSpPr>
          <p:cNvPr id="90116" name="Rectangle 4">
            <a:extLst>
              <a:ext uri="{FF2B5EF4-FFF2-40B4-BE49-F238E27FC236}">
                <a16:creationId xmlns="" xmlns:a16="http://schemas.microsoft.com/office/drawing/2014/main" id="{B17E6A75-A46A-459E-B47F-37394DBA0608}"/>
              </a:ext>
            </a:extLst>
          </p:cNvPr>
          <p:cNvSpPr>
            <a:spLocks noChangeArrowheads="1"/>
          </p:cNvSpPr>
          <p:nvPr/>
        </p:nvSpPr>
        <p:spPr bwMode="auto">
          <a:xfrm>
            <a:off x="8904288" y="5300663"/>
            <a:ext cx="1943100" cy="574675"/>
          </a:xfrm>
          <a:prstGeom prst="rect">
            <a:avLst/>
          </a:prstGeom>
          <a:solidFill>
            <a:schemeClr val="accent1"/>
          </a:solidFill>
          <a:ln w="9525">
            <a:solidFill>
              <a:schemeClr val="bg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0" lang="en-US" altLang="zh-CN" sz="1800" b="1">
                <a:solidFill>
                  <a:srgbClr val="FF0000"/>
                </a:solidFill>
              </a:rPr>
              <a:t>《</a:t>
            </a:r>
            <a:r>
              <a:rPr kumimoji="0" lang="zh-CN" altLang="en-US" sz="1800" b="1">
                <a:solidFill>
                  <a:srgbClr val="FF0000"/>
                </a:solidFill>
              </a:rPr>
              <a:t>法国详情</a:t>
            </a:r>
            <a:r>
              <a:rPr kumimoji="0" lang="en-US" altLang="zh-CN" sz="1800" b="1">
                <a:solidFill>
                  <a:srgbClr val="FF0000"/>
                </a:solidFill>
              </a:rPr>
              <a:t>》</a:t>
            </a:r>
          </a:p>
          <a:p>
            <a:pPr algn="ctr" eaLnBrk="1" hangingPunct="1">
              <a:spcBef>
                <a:spcPct val="0"/>
              </a:spcBef>
              <a:buClrTx/>
              <a:buSzTx/>
              <a:buFontTx/>
              <a:buNone/>
            </a:pPr>
            <a:r>
              <a:rPr kumimoji="0" lang="en-US" altLang="zh-CN" sz="1800" b="1">
                <a:solidFill>
                  <a:srgbClr val="FF0000"/>
                </a:solidFill>
              </a:rPr>
              <a:t>《</a:t>
            </a:r>
            <a:r>
              <a:rPr kumimoji="0" lang="zh-CN" altLang="en-US" sz="1800" b="1">
                <a:solidFill>
                  <a:srgbClr val="FF0000"/>
                </a:solidFill>
              </a:rPr>
              <a:t>谷物论</a:t>
            </a:r>
            <a:r>
              <a:rPr kumimoji="0" lang="en-US" altLang="zh-CN" sz="1800" b="1">
                <a:solidFill>
                  <a:srgbClr val="FF0000"/>
                </a:solidFill>
              </a:rPr>
              <a:t>》</a:t>
            </a:r>
          </a:p>
        </p:txBody>
      </p:sp>
      <p:pic>
        <p:nvPicPr>
          <p:cNvPr id="68614" name="图片 2">
            <a:extLst>
              <a:ext uri="{FF2B5EF4-FFF2-40B4-BE49-F238E27FC236}">
                <a16:creationId xmlns="" xmlns:a16="http://schemas.microsoft.com/office/drawing/2014/main" id="{CBE48C23-C433-45A9-82DA-9B4E4D0504AA}"/>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466138" y="1920875"/>
            <a:ext cx="2687637" cy="3163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grpId="0" nodeType="clickEffect">
                                  <p:stCondLst>
                                    <p:cond delay="0"/>
                                  </p:stCondLst>
                                  <p:childTnLst>
                                    <p:set>
                                      <p:cBhvr>
                                        <p:cTn id="6" dur="1" fill="hold">
                                          <p:stCondLst>
                                            <p:cond delay="0"/>
                                          </p:stCondLst>
                                        </p:cTn>
                                        <p:tgtEl>
                                          <p:spTgt spid="90116"/>
                                        </p:tgtEl>
                                        <p:attrNameLst>
                                          <p:attrName>style.visibility</p:attrName>
                                        </p:attrNameLst>
                                      </p:cBhvr>
                                      <p:to>
                                        <p:strVal val="visible"/>
                                      </p:to>
                                    </p:set>
                                    <p:anim calcmode="lin" valueType="num">
                                      <p:cBhvr additive="base">
                                        <p:cTn id="7" dur="3000" fill="hold"/>
                                        <p:tgtEl>
                                          <p:spTgt spid="90116"/>
                                        </p:tgtEl>
                                        <p:attrNameLst>
                                          <p:attrName>ppt_x</p:attrName>
                                        </p:attrNameLst>
                                      </p:cBhvr>
                                      <p:tavLst>
                                        <p:tav tm="0">
                                          <p:val>
                                            <p:strVal val="1+#ppt_w/2"/>
                                          </p:val>
                                        </p:tav>
                                        <p:tav tm="100000">
                                          <p:val>
                                            <p:strVal val="#ppt_x"/>
                                          </p:val>
                                        </p:tav>
                                      </p:tavLst>
                                    </p:anim>
                                    <p:anim calcmode="lin" valueType="num">
                                      <p:cBhvr additive="base">
                                        <p:cTn id="8" dur="3000" fill="hold"/>
                                        <p:tgtEl>
                                          <p:spTgt spid="9011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90115">
                                            <p:txEl>
                                              <p:pRg st="0" end="0"/>
                                            </p:txEl>
                                          </p:spTgt>
                                        </p:tgtEl>
                                        <p:attrNameLst>
                                          <p:attrName>style.visibility</p:attrName>
                                        </p:attrNameLst>
                                      </p:cBhvr>
                                      <p:to>
                                        <p:strVal val="visible"/>
                                      </p:to>
                                    </p:set>
                                    <p:anim calcmode="lin" valueType="num">
                                      <p:cBhvr additive="base">
                                        <p:cTn id="13" dur="3000" fill="hold"/>
                                        <p:tgtEl>
                                          <p:spTgt spid="90115">
                                            <p:txEl>
                                              <p:pRg st="0" end="0"/>
                                            </p:txEl>
                                          </p:spTgt>
                                        </p:tgtEl>
                                        <p:attrNameLst>
                                          <p:attrName>ppt_x</p:attrName>
                                        </p:attrNameLst>
                                      </p:cBhvr>
                                      <p:tavLst>
                                        <p:tav tm="0">
                                          <p:val>
                                            <p:strVal val="1+#ppt_w/2"/>
                                          </p:val>
                                        </p:tav>
                                        <p:tav tm="100000">
                                          <p:val>
                                            <p:strVal val="#ppt_x"/>
                                          </p:val>
                                        </p:tav>
                                      </p:tavLst>
                                    </p:anim>
                                    <p:anim calcmode="lin" valueType="num">
                                      <p:cBhvr additive="base">
                                        <p:cTn id="14" dur="3000" fill="hold"/>
                                        <p:tgtEl>
                                          <p:spTgt spid="901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90115">
                                            <p:txEl>
                                              <p:pRg st="1" end="1"/>
                                            </p:txEl>
                                          </p:spTgt>
                                        </p:tgtEl>
                                        <p:attrNameLst>
                                          <p:attrName>style.visibility</p:attrName>
                                        </p:attrNameLst>
                                      </p:cBhvr>
                                      <p:to>
                                        <p:strVal val="visible"/>
                                      </p:to>
                                    </p:set>
                                    <p:anim calcmode="lin" valueType="num">
                                      <p:cBhvr additive="base">
                                        <p:cTn id="19" dur="3000" fill="hold"/>
                                        <p:tgtEl>
                                          <p:spTgt spid="90115">
                                            <p:txEl>
                                              <p:pRg st="1" end="1"/>
                                            </p:txEl>
                                          </p:spTgt>
                                        </p:tgtEl>
                                        <p:attrNameLst>
                                          <p:attrName>ppt_x</p:attrName>
                                        </p:attrNameLst>
                                      </p:cBhvr>
                                      <p:tavLst>
                                        <p:tav tm="0">
                                          <p:val>
                                            <p:strVal val="1+#ppt_w/2"/>
                                          </p:val>
                                        </p:tav>
                                        <p:tav tm="100000">
                                          <p:val>
                                            <p:strVal val="#ppt_x"/>
                                          </p:val>
                                        </p:tav>
                                      </p:tavLst>
                                    </p:anim>
                                    <p:anim calcmode="lin" valueType="num">
                                      <p:cBhvr additive="base">
                                        <p:cTn id="20" dur="3000" fill="hold"/>
                                        <p:tgtEl>
                                          <p:spTgt spid="9011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90115">
                                            <p:txEl>
                                              <p:pRg st="2" end="2"/>
                                            </p:txEl>
                                          </p:spTgt>
                                        </p:tgtEl>
                                        <p:attrNameLst>
                                          <p:attrName>style.visibility</p:attrName>
                                        </p:attrNameLst>
                                      </p:cBhvr>
                                      <p:to>
                                        <p:strVal val="visible"/>
                                      </p:to>
                                    </p:set>
                                    <p:anim calcmode="lin" valueType="num">
                                      <p:cBhvr additive="base">
                                        <p:cTn id="25" dur="3000" fill="hold"/>
                                        <p:tgtEl>
                                          <p:spTgt spid="90115">
                                            <p:txEl>
                                              <p:pRg st="2" end="2"/>
                                            </p:txEl>
                                          </p:spTgt>
                                        </p:tgtEl>
                                        <p:attrNameLst>
                                          <p:attrName>ppt_x</p:attrName>
                                        </p:attrNameLst>
                                      </p:cBhvr>
                                      <p:tavLst>
                                        <p:tav tm="0">
                                          <p:val>
                                            <p:strVal val="1+#ppt_w/2"/>
                                          </p:val>
                                        </p:tav>
                                        <p:tav tm="100000">
                                          <p:val>
                                            <p:strVal val="#ppt_x"/>
                                          </p:val>
                                        </p:tav>
                                      </p:tavLst>
                                    </p:anim>
                                    <p:anim calcmode="lin" valueType="num">
                                      <p:cBhvr additive="base">
                                        <p:cTn id="26" dur="3000" fill="hold"/>
                                        <p:tgtEl>
                                          <p:spTgt spid="90115">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1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编号占位符 5">
            <a:extLst>
              <a:ext uri="{FF2B5EF4-FFF2-40B4-BE49-F238E27FC236}">
                <a16:creationId xmlns="" xmlns:a16="http://schemas.microsoft.com/office/drawing/2014/main" id="{3DE91A1D-7510-4969-8C5A-F4241622ECF5}"/>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A31033B3-2532-4CBD-90C7-C69AC510CD78}" type="slidenum">
              <a:rPr kumimoji="0" lang="en-US" altLang="zh-CN" sz="1400" smtClean="0"/>
              <a:pPr>
                <a:spcBef>
                  <a:spcPct val="0"/>
                </a:spcBef>
                <a:buClrTx/>
                <a:buSzTx/>
                <a:buFontTx/>
                <a:buNone/>
              </a:pPr>
              <a:t>63</a:t>
            </a:fld>
            <a:endParaRPr kumimoji="0" lang="en-US" altLang="zh-CN" sz="1400"/>
          </a:p>
        </p:txBody>
      </p:sp>
      <p:sp>
        <p:nvSpPr>
          <p:cNvPr id="69635" name="Rectangle 2">
            <a:extLst>
              <a:ext uri="{FF2B5EF4-FFF2-40B4-BE49-F238E27FC236}">
                <a16:creationId xmlns="" xmlns:a16="http://schemas.microsoft.com/office/drawing/2014/main" id="{B96C2AEE-3D0D-49EC-BDCA-B8D52839EC24}"/>
              </a:ext>
            </a:extLst>
          </p:cNvPr>
          <p:cNvSpPr>
            <a:spLocks noGrp="1" noRot="1" noChangeArrowheads="1"/>
          </p:cNvSpPr>
          <p:nvPr>
            <p:ph type="title"/>
          </p:nvPr>
        </p:nvSpPr>
        <p:spPr>
          <a:xfrm>
            <a:off x="767408" y="476672"/>
            <a:ext cx="9895082" cy="1433340"/>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（二）两个学派的先驱者</a:t>
            </a:r>
            <a:r>
              <a:rPr kumimoji="0" lang="en-US" altLang="zh-CN" sz="4000" b="1">
                <a:solidFill>
                  <a:srgbClr val="000000"/>
                </a:solidFill>
                <a:latin typeface="华文中宋" panose="02010600040101010101" pitchFamily="2" charset="-122"/>
                <a:ea typeface="华文中宋" panose="02010600040101010101" pitchFamily="2" charset="-122"/>
              </a:rPr>
              <a:t>:</a:t>
            </a:r>
            <a:r>
              <a:rPr kumimoji="0" lang="zh-CN" altLang="en-US" sz="4000" b="1">
                <a:solidFill>
                  <a:srgbClr val="000000"/>
                </a:solidFill>
                <a:latin typeface="华文中宋" panose="02010600040101010101" pitchFamily="2" charset="-122"/>
                <a:ea typeface="华文中宋" panose="02010600040101010101" pitchFamily="2" charset="-122"/>
              </a:rPr>
              <a:t>理查德</a:t>
            </a:r>
            <a:r>
              <a:rPr kumimoji="0" lang="en-US" altLang="zh-CN" sz="4000" b="1">
                <a:solidFill>
                  <a:srgbClr val="000000"/>
                </a:solidFill>
                <a:latin typeface="华文中宋" panose="02010600040101010101" pitchFamily="2" charset="-122"/>
                <a:ea typeface="华文中宋" panose="02010600040101010101" pitchFamily="2" charset="-122"/>
              </a:rPr>
              <a:t>·</a:t>
            </a:r>
            <a:r>
              <a:rPr kumimoji="0" lang="zh-CN" altLang="en-US" sz="4000" b="1">
                <a:solidFill>
                  <a:srgbClr val="000000"/>
                </a:solidFill>
                <a:latin typeface="华文中宋" panose="02010600040101010101" pitchFamily="2" charset="-122"/>
                <a:ea typeface="华文中宋" panose="02010600040101010101" pitchFamily="2" charset="-122"/>
              </a:rPr>
              <a:t>坎蒂隆</a:t>
            </a:r>
            <a:r>
              <a:rPr kumimoji="0" lang="en-US" altLang="zh-CN" sz="4000" b="1">
                <a:solidFill>
                  <a:srgbClr val="000000"/>
                </a:solidFill>
                <a:latin typeface="华文中宋" panose="02010600040101010101" pitchFamily="2" charset="-122"/>
                <a:ea typeface="华文中宋" panose="02010600040101010101" pitchFamily="2" charset="-122"/>
              </a:rPr>
              <a:t/>
            </a:r>
            <a:br>
              <a:rPr kumimoji="0" lang="en-US" altLang="zh-CN" sz="4000" b="1">
                <a:solidFill>
                  <a:srgbClr val="000000"/>
                </a:solidFill>
                <a:latin typeface="华文中宋" panose="02010600040101010101" pitchFamily="2" charset="-122"/>
                <a:ea typeface="华文中宋" panose="02010600040101010101" pitchFamily="2" charset="-122"/>
              </a:rPr>
            </a:br>
            <a:r>
              <a:rPr kumimoji="0" lang="en-US" altLang="zh-CN" sz="4000" b="1">
                <a:solidFill>
                  <a:srgbClr val="000000"/>
                </a:solidFill>
                <a:latin typeface="华文中宋" panose="02010600040101010101" pitchFamily="2" charset="-122"/>
                <a:ea typeface="华文中宋" panose="02010600040101010101" pitchFamily="2" charset="-122"/>
              </a:rPr>
              <a:t>(cantillon,1680-1734 )</a:t>
            </a:r>
          </a:p>
        </p:txBody>
      </p:sp>
      <p:sp>
        <p:nvSpPr>
          <p:cNvPr id="162819" name="Rectangle 3">
            <a:extLst>
              <a:ext uri="{FF2B5EF4-FFF2-40B4-BE49-F238E27FC236}">
                <a16:creationId xmlns="" xmlns:a16="http://schemas.microsoft.com/office/drawing/2014/main" id="{E631BDF9-1577-435B-9099-DB5314AC08E0}"/>
              </a:ext>
            </a:extLst>
          </p:cNvPr>
          <p:cNvSpPr>
            <a:spLocks noGrp="1" noRot="1" noChangeArrowheads="1"/>
          </p:cNvSpPr>
          <p:nvPr>
            <p:ph type="body" idx="1"/>
          </p:nvPr>
        </p:nvSpPr>
        <p:spPr>
          <a:xfrm>
            <a:off x="2208213" y="2044700"/>
            <a:ext cx="5792787" cy="3332163"/>
          </a:xfrm>
        </p:spPr>
        <p:txBody>
          <a:bodyPr/>
          <a:lstStyle/>
          <a:p>
            <a:pPr eaLnBrk="1" hangingPunct="1">
              <a:lnSpc>
                <a:spcPct val="90000"/>
              </a:lnSpc>
              <a:buClr>
                <a:schemeClr val="tx2"/>
              </a:buClr>
              <a:buFont typeface="Wingdings" panose="05000000000000000000" pitchFamily="2" charset="2"/>
              <a:buChar char="Ø"/>
            </a:pPr>
            <a:endParaRPr kumimoji="0" lang="en-US" altLang="zh-CN" sz="3600" b="1">
              <a:solidFill>
                <a:srgbClr val="000000"/>
              </a:solidFill>
              <a:latin typeface="华文中宋" panose="02010600040101010101" pitchFamily="2" charset="-122"/>
              <a:ea typeface="华文中宋" panose="02010600040101010101" pitchFamily="2" charset="-122"/>
            </a:endParaRPr>
          </a:p>
          <a:p>
            <a:pPr eaLnBrk="1" hangingPunct="1">
              <a:lnSpc>
                <a:spcPct val="90000"/>
              </a:lnSpc>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死于非命的经济学家</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lnSpc>
                <a:spcPct val="90000"/>
              </a:lnSpc>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神秘的著作</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lnSpc>
                <a:spcPct val="90000"/>
              </a:lnSpc>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最早较为系统的论述了重视农业的经济思想</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62819">
                                            <p:txEl>
                                              <p:pRg st="1" end="1"/>
                                            </p:txEl>
                                          </p:spTgt>
                                        </p:tgtEl>
                                        <p:attrNameLst>
                                          <p:attrName>style.visibility</p:attrName>
                                        </p:attrNameLst>
                                      </p:cBhvr>
                                      <p:to>
                                        <p:strVal val="visible"/>
                                      </p:to>
                                    </p:set>
                                    <p:anim calcmode="lin" valueType="num">
                                      <p:cBhvr additive="base">
                                        <p:cTn id="7" dur="3000" fill="hold"/>
                                        <p:tgtEl>
                                          <p:spTgt spid="162819">
                                            <p:txEl>
                                              <p:pRg st="1" end="1"/>
                                            </p:txEl>
                                          </p:spTgt>
                                        </p:tgtEl>
                                        <p:attrNameLst>
                                          <p:attrName>ppt_x</p:attrName>
                                        </p:attrNameLst>
                                      </p:cBhvr>
                                      <p:tavLst>
                                        <p:tav tm="0">
                                          <p:val>
                                            <p:strVal val="1+#ppt_w/2"/>
                                          </p:val>
                                        </p:tav>
                                        <p:tav tm="100000">
                                          <p:val>
                                            <p:strVal val="#ppt_x"/>
                                          </p:val>
                                        </p:tav>
                                      </p:tavLst>
                                    </p:anim>
                                    <p:anim calcmode="lin" valueType="num">
                                      <p:cBhvr additive="base">
                                        <p:cTn id="8" dur="3000" fill="hold"/>
                                        <p:tgtEl>
                                          <p:spTgt spid="1628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62819">
                                            <p:txEl>
                                              <p:pRg st="2" end="2"/>
                                            </p:txEl>
                                          </p:spTgt>
                                        </p:tgtEl>
                                        <p:attrNameLst>
                                          <p:attrName>style.visibility</p:attrName>
                                        </p:attrNameLst>
                                      </p:cBhvr>
                                      <p:to>
                                        <p:strVal val="visible"/>
                                      </p:to>
                                    </p:set>
                                    <p:anim calcmode="lin" valueType="num">
                                      <p:cBhvr additive="base">
                                        <p:cTn id="13" dur="3000" fill="hold"/>
                                        <p:tgtEl>
                                          <p:spTgt spid="162819">
                                            <p:txEl>
                                              <p:pRg st="2" end="2"/>
                                            </p:txEl>
                                          </p:spTgt>
                                        </p:tgtEl>
                                        <p:attrNameLst>
                                          <p:attrName>ppt_x</p:attrName>
                                        </p:attrNameLst>
                                      </p:cBhvr>
                                      <p:tavLst>
                                        <p:tav tm="0">
                                          <p:val>
                                            <p:strVal val="1+#ppt_w/2"/>
                                          </p:val>
                                        </p:tav>
                                        <p:tav tm="100000">
                                          <p:val>
                                            <p:strVal val="#ppt_x"/>
                                          </p:val>
                                        </p:tav>
                                      </p:tavLst>
                                    </p:anim>
                                    <p:anim calcmode="lin" valueType="num">
                                      <p:cBhvr additive="base">
                                        <p:cTn id="14" dur="3000" fill="hold"/>
                                        <p:tgtEl>
                                          <p:spTgt spid="162819">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162819">
                                            <p:txEl>
                                              <p:pRg st="3" end="3"/>
                                            </p:txEl>
                                          </p:spTgt>
                                        </p:tgtEl>
                                        <p:attrNameLst>
                                          <p:attrName>style.visibility</p:attrName>
                                        </p:attrNameLst>
                                      </p:cBhvr>
                                      <p:to>
                                        <p:strVal val="visible"/>
                                      </p:to>
                                    </p:set>
                                    <p:anim calcmode="lin" valueType="num">
                                      <p:cBhvr additive="base">
                                        <p:cTn id="19" dur="3000" fill="hold"/>
                                        <p:tgtEl>
                                          <p:spTgt spid="162819">
                                            <p:txEl>
                                              <p:pRg st="3" end="3"/>
                                            </p:txEl>
                                          </p:spTgt>
                                        </p:tgtEl>
                                        <p:attrNameLst>
                                          <p:attrName>ppt_x</p:attrName>
                                        </p:attrNameLst>
                                      </p:cBhvr>
                                      <p:tavLst>
                                        <p:tav tm="0">
                                          <p:val>
                                            <p:strVal val="1+#ppt_w/2"/>
                                          </p:val>
                                        </p:tav>
                                        <p:tav tm="100000">
                                          <p:val>
                                            <p:strVal val="#ppt_x"/>
                                          </p:val>
                                        </p:tav>
                                      </p:tavLst>
                                    </p:anim>
                                    <p:anim calcmode="lin" valueType="num">
                                      <p:cBhvr additive="base">
                                        <p:cTn id="20" dur="3000" fill="hold"/>
                                        <p:tgtEl>
                                          <p:spTgt spid="162819">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编号占位符 5">
            <a:extLst>
              <a:ext uri="{FF2B5EF4-FFF2-40B4-BE49-F238E27FC236}">
                <a16:creationId xmlns="" xmlns:a16="http://schemas.microsoft.com/office/drawing/2014/main" id="{1829113B-4892-4D26-81A2-F5DC259EC047}"/>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C3FFF00A-17A9-40D8-9A5D-4C93CE565B80}" type="slidenum">
              <a:rPr kumimoji="0" lang="en-US" altLang="zh-CN" sz="1400" smtClean="0"/>
              <a:pPr>
                <a:spcBef>
                  <a:spcPct val="0"/>
                </a:spcBef>
                <a:buClrTx/>
                <a:buSzTx/>
                <a:buFontTx/>
                <a:buNone/>
              </a:pPr>
              <a:t>64</a:t>
            </a:fld>
            <a:endParaRPr kumimoji="0" lang="en-US" altLang="zh-CN" sz="1400"/>
          </a:p>
        </p:txBody>
      </p:sp>
      <p:sp>
        <p:nvSpPr>
          <p:cNvPr id="70659" name="Rectangle 2">
            <a:extLst>
              <a:ext uri="{FF2B5EF4-FFF2-40B4-BE49-F238E27FC236}">
                <a16:creationId xmlns="" xmlns:a16="http://schemas.microsoft.com/office/drawing/2014/main" id="{E54DFDBA-148C-4C70-8D7A-5796631E6406}"/>
              </a:ext>
            </a:extLst>
          </p:cNvPr>
          <p:cNvSpPr>
            <a:spLocks noGrp="1" noRot="1" noChangeArrowheads="1"/>
          </p:cNvSpPr>
          <p:nvPr>
            <p:ph type="title"/>
          </p:nvPr>
        </p:nvSpPr>
        <p:spPr>
          <a:xfrm>
            <a:off x="1981200" y="115888"/>
            <a:ext cx="8229600" cy="2503487"/>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三、公认的领袖：弗朗斯瓦</a:t>
            </a:r>
            <a:r>
              <a:rPr kumimoji="0" lang="en-US" altLang="zh-CN" sz="4000" b="1">
                <a:solidFill>
                  <a:srgbClr val="000000"/>
                </a:solidFill>
                <a:latin typeface="华文中宋" panose="02010600040101010101" pitchFamily="2" charset="-122"/>
                <a:ea typeface="华文中宋" panose="02010600040101010101" pitchFamily="2" charset="-122"/>
              </a:rPr>
              <a:t>·</a:t>
            </a:r>
            <a:r>
              <a:rPr kumimoji="0" lang="zh-CN" altLang="en-US" sz="4000" b="1">
                <a:solidFill>
                  <a:srgbClr val="000000"/>
                </a:solidFill>
                <a:latin typeface="华文中宋" panose="02010600040101010101" pitchFamily="2" charset="-122"/>
                <a:ea typeface="华文中宋" panose="02010600040101010101" pitchFamily="2" charset="-122"/>
              </a:rPr>
              <a:t>魁奈</a:t>
            </a:r>
            <a:r>
              <a:rPr kumimoji="0" lang="en-US" altLang="zh-CN" sz="4000" b="1">
                <a:solidFill>
                  <a:srgbClr val="000000"/>
                </a:solidFill>
                <a:latin typeface="华文中宋" panose="02010600040101010101" pitchFamily="2" charset="-122"/>
                <a:ea typeface="华文中宋" panose="02010600040101010101" pitchFamily="2" charset="-122"/>
              </a:rPr>
              <a:t/>
            </a:r>
            <a:br>
              <a:rPr kumimoji="0" lang="en-US" altLang="zh-CN" sz="4000" b="1">
                <a:solidFill>
                  <a:srgbClr val="000000"/>
                </a:solidFill>
                <a:latin typeface="华文中宋" panose="02010600040101010101" pitchFamily="2" charset="-122"/>
                <a:ea typeface="华文中宋" panose="02010600040101010101" pitchFamily="2" charset="-122"/>
              </a:rPr>
            </a:br>
            <a:r>
              <a:rPr kumimoji="0" lang="en-US" altLang="zh-CN" sz="4000" b="1">
                <a:solidFill>
                  <a:srgbClr val="000000"/>
                </a:solidFill>
                <a:latin typeface="华文中宋" panose="02010600040101010101" pitchFamily="2" charset="-122"/>
                <a:ea typeface="华文中宋" panose="02010600040101010101" pitchFamily="2" charset="-122"/>
              </a:rPr>
              <a:t> (Francois  Quesnay,1694-1774)</a:t>
            </a:r>
          </a:p>
        </p:txBody>
      </p:sp>
      <p:sp>
        <p:nvSpPr>
          <p:cNvPr id="91139" name="Rectangle 3">
            <a:extLst>
              <a:ext uri="{FF2B5EF4-FFF2-40B4-BE49-F238E27FC236}">
                <a16:creationId xmlns="" xmlns:a16="http://schemas.microsoft.com/office/drawing/2014/main" id="{FE3F704E-F43E-4582-8949-0686A0E58F39}"/>
              </a:ext>
            </a:extLst>
          </p:cNvPr>
          <p:cNvSpPr>
            <a:spLocks noGrp="1" noRot="1" noChangeArrowheads="1"/>
          </p:cNvSpPr>
          <p:nvPr>
            <p:ph type="body" idx="1"/>
          </p:nvPr>
        </p:nvSpPr>
        <p:spPr>
          <a:xfrm>
            <a:off x="1260475" y="2884488"/>
            <a:ext cx="4835525" cy="2386012"/>
          </a:xfrm>
        </p:spPr>
        <p:txBody>
          <a:bodyPr/>
          <a:lstStyle/>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经验丰富的宫廷御医</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大器晚成的</a:t>
            </a:r>
            <a:r>
              <a:rPr kumimoji="0" lang="en-US" altLang="zh-CN">
                <a:solidFill>
                  <a:srgbClr val="000000"/>
                </a:solidFill>
                <a:latin typeface="微软雅黑" panose="020B0503020204020204" pitchFamily="34" charset="-122"/>
                <a:ea typeface="微软雅黑" panose="020B0503020204020204" pitchFamily="34" charset="-122"/>
              </a:rPr>
              <a:t>《</a:t>
            </a:r>
            <a:r>
              <a:rPr kumimoji="0" lang="zh-CN" altLang="en-US">
                <a:solidFill>
                  <a:srgbClr val="000000"/>
                </a:solidFill>
                <a:latin typeface="微软雅黑" panose="020B0503020204020204" pitchFamily="34" charset="-122"/>
                <a:ea typeface="微软雅黑" panose="020B0503020204020204" pitchFamily="34" charset="-122"/>
              </a:rPr>
              <a:t>经济表</a:t>
            </a:r>
            <a:r>
              <a:rPr kumimoji="0" lang="en-US" altLang="zh-CN">
                <a:solidFill>
                  <a:srgbClr val="000000"/>
                </a:solidFill>
                <a:latin typeface="微软雅黑" panose="020B0503020204020204" pitchFamily="34" charset="-122"/>
                <a:ea typeface="微软雅黑" panose="020B0503020204020204" pitchFamily="34" charset="-122"/>
              </a:rPr>
              <a:t>》</a:t>
            </a:r>
          </a:p>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经济政策主张</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Clr>
                <a:schemeClr val="tx2"/>
              </a:buClr>
              <a:buFont typeface="Wingdings" panose="05000000000000000000" pitchFamily="2" charset="2"/>
              <a:buChar char="Ø"/>
            </a:pPr>
            <a:endParaRPr kumimoji="0" lang="zh-CN" altLang="en-US" b="1">
              <a:solidFill>
                <a:srgbClr val="000000"/>
              </a:solidFill>
              <a:ea typeface="华文中宋" panose="02010600040101010101" pitchFamily="2" charset="-122"/>
            </a:endParaRPr>
          </a:p>
        </p:txBody>
      </p:sp>
      <p:pic>
        <p:nvPicPr>
          <p:cNvPr id="91141" name="Picture 5">
            <a:extLst>
              <a:ext uri="{FF2B5EF4-FFF2-40B4-BE49-F238E27FC236}">
                <a16:creationId xmlns="" xmlns:a16="http://schemas.microsoft.com/office/drawing/2014/main" id="{511C5A66-1715-47D4-BF35-1363864FF012}"/>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562850" y="2236788"/>
            <a:ext cx="2493963" cy="3455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1142" name="Rectangle 6">
            <a:extLst>
              <a:ext uri="{FF2B5EF4-FFF2-40B4-BE49-F238E27FC236}">
                <a16:creationId xmlns="" xmlns:a16="http://schemas.microsoft.com/office/drawing/2014/main" id="{D16DC83C-DF7D-4FD6-8E91-75318B2DB32C}"/>
              </a:ext>
            </a:extLst>
          </p:cNvPr>
          <p:cNvSpPr>
            <a:spLocks noChangeArrowheads="1"/>
          </p:cNvSpPr>
          <p:nvPr/>
        </p:nvSpPr>
        <p:spPr bwMode="auto">
          <a:xfrm>
            <a:off x="8040688" y="5805488"/>
            <a:ext cx="1873250" cy="431800"/>
          </a:xfrm>
          <a:prstGeom prst="rect">
            <a:avLst/>
          </a:prstGeom>
          <a:solidFill>
            <a:schemeClr val="accent1"/>
          </a:solidFill>
          <a:ln w="9525">
            <a:solidFill>
              <a:schemeClr val="bg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en-US" altLang="zh-CN" sz="1800" b="1">
              <a:solidFill>
                <a:srgbClr val="FF0000"/>
              </a:solidFill>
            </a:endParaRPr>
          </a:p>
          <a:p>
            <a:pPr algn="ctr" eaLnBrk="1" hangingPunct="1">
              <a:spcBef>
                <a:spcPct val="0"/>
              </a:spcBef>
              <a:buClrTx/>
              <a:buSzTx/>
              <a:buFontTx/>
              <a:buNone/>
            </a:pPr>
            <a:r>
              <a:rPr kumimoji="0" lang="en-US" altLang="zh-CN" sz="1800" b="1">
                <a:solidFill>
                  <a:srgbClr val="FF0000"/>
                </a:solidFill>
              </a:rPr>
              <a:t>《</a:t>
            </a:r>
            <a:r>
              <a:rPr kumimoji="0" lang="zh-CN" altLang="en-US" sz="1800" b="1">
                <a:solidFill>
                  <a:srgbClr val="FF0000"/>
                </a:solidFill>
              </a:rPr>
              <a:t>经济表</a:t>
            </a:r>
            <a:r>
              <a:rPr kumimoji="0" lang="en-US" altLang="zh-CN" sz="1800" b="1">
                <a:solidFill>
                  <a:srgbClr val="FF0000"/>
                </a:solidFill>
              </a:rPr>
              <a:t>》</a:t>
            </a:r>
          </a:p>
          <a:p>
            <a:pPr algn="ctr" eaLnBrk="1" hangingPunct="1">
              <a:spcBef>
                <a:spcPct val="0"/>
              </a:spcBef>
              <a:buClrTx/>
              <a:buSzTx/>
              <a:buFontTx/>
              <a:buNone/>
            </a:pPr>
            <a:endParaRPr kumimoji="0" lang="zh-CN" altLang="en-US" sz="1800" b="1">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91141"/>
                                        </p:tgtEl>
                                        <p:attrNameLst>
                                          <p:attrName>style.visibility</p:attrName>
                                        </p:attrNameLst>
                                      </p:cBhvr>
                                      <p:to>
                                        <p:strVal val="visible"/>
                                      </p:to>
                                    </p:set>
                                    <p:anim calcmode="lin" valueType="num">
                                      <p:cBhvr additive="base">
                                        <p:cTn id="7" dur="3000" fill="hold"/>
                                        <p:tgtEl>
                                          <p:spTgt spid="91141"/>
                                        </p:tgtEl>
                                        <p:attrNameLst>
                                          <p:attrName>ppt_x</p:attrName>
                                        </p:attrNameLst>
                                      </p:cBhvr>
                                      <p:tavLst>
                                        <p:tav tm="0">
                                          <p:val>
                                            <p:strVal val="1+#ppt_w/2"/>
                                          </p:val>
                                        </p:tav>
                                        <p:tav tm="100000">
                                          <p:val>
                                            <p:strVal val="#ppt_x"/>
                                          </p:val>
                                        </p:tav>
                                      </p:tavLst>
                                    </p:anim>
                                    <p:anim calcmode="lin" valueType="num">
                                      <p:cBhvr additive="base">
                                        <p:cTn id="8" dur="3000" fill="hold"/>
                                        <p:tgtEl>
                                          <p:spTgt spid="9114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1139">
                                            <p:txEl>
                                              <p:pRg st="0" end="0"/>
                                            </p:txEl>
                                          </p:spTgt>
                                        </p:tgtEl>
                                        <p:attrNameLst>
                                          <p:attrName>style.visibility</p:attrName>
                                        </p:attrNameLst>
                                      </p:cBhvr>
                                      <p:to>
                                        <p:strVal val="visible"/>
                                      </p:to>
                                    </p:set>
                                    <p:anim calcmode="lin" valueType="num">
                                      <p:cBhvr additive="base">
                                        <p:cTn id="13" dur="3000" fill="hold"/>
                                        <p:tgtEl>
                                          <p:spTgt spid="91139">
                                            <p:txEl>
                                              <p:pRg st="0" end="0"/>
                                            </p:txEl>
                                          </p:spTgt>
                                        </p:tgtEl>
                                        <p:attrNameLst>
                                          <p:attrName>ppt_x</p:attrName>
                                        </p:attrNameLst>
                                      </p:cBhvr>
                                      <p:tavLst>
                                        <p:tav tm="0">
                                          <p:val>
                                            <p:strVal val="#ppt_x"/>
                                          </p:val>
                                        </p:tav>
                                        <p:tav tm="100000">
                                          <p:val>
                                            <p:strVal val="#ppt_x"/>
                                          </p:val>
                                        </p:tav>
                                      </p:tavLst>
                                    </p:anim>
                                    <p:anim calcmode="lin" valueType="num">
                                      <p:cBhvr additive="base">
                                        <p:cTn id="14" dur="3000" fill="hold"/>
                                        <p:tgtEl>
                                          <p:spTgt spid="911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1142"/>
                                        </p:tgtEl>
                                        <p:attrNameLst>
                                          <p:attrName>style.visibility</p:attrName>
                                        </p:attrNameLst>
                                      </p:cBhvr>
                                      <p:to>
                                        <p:strVal val="visible"/>
                                      </p:to>
                                    </p:set>
                                    <p:anim calcmode="lin" valueType="num">
                                      <p:cBhvr additive="base">
                                        <p:cTn id="19" dur="3000" fill="hold"/>
                                        <p:tgtEl>
                                          <p:spTgt spid="91142"/>
                                        </p:tgtEl>
                                        <p:attrNameLst>
                                          <p:attrName>ppt_x</p:attrName>
                                        </p:attrNameLst>
                                      </p:cBhvr>
                                      <p:tavLst>
                                        <p:tav tm="0">
                                          <p:val>
                                            <p:strVal val="1+#ppt_w/2"/>
                                          </p:val>
                                        </p:tav>
                                        <p:tav tm="100000">
                                          <p:val>
                                            <p:strVal val="#ppt_x"/>
                                          </p:val>
                                        </p:tav>
                                      </p:tavLst>
                                    </p:anim>
                                    <p:anim calcmode="lin" valueType="num">
                                      <p:cBhvr additive="base">
                                        <p:cTn id="20" dur="3000" fill="hold"/>
                                        <p:tgtEl>
                                          <p:spTgt spid="91142"/>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91139">
                                            <p:txEl>
                                              <p:pRg st="1" end="1"/>
                                            </p:txEl>
                                          </p:spTgt>
                                        </p:tgtEl>
                                        <p:attrNameLst>
                                          <p:attrName>style.visibility</p:attrName>
                                        </p:attrNameLst>
                                      </p:cBhvr>
                                      <p:to>
                                        <p:strVal val="visible"/>
                                      </p:to>
                                    </p:set>
                                    <p:anim calcmode="lin" valueType="num">
                                      <p:cBhvr additive="base">
                                        <p:cTn id="25" dur="3000" fill="hold"/>
                                        <p:tgtEl>
                                          <p:spTgt spid="91139">
                                            <p:txEl>
                                              <p:pRg st="1" end="1"/>
                                            </p:txEl>
                                          </p:spTgt>
                                        </p:tgtEl>
                                        <p:attrNameLst>
                                          <p:attrName>ppt_x</p:attrName>
                                        </p:attrNameLst>
                                      </p:cBhvr>
                                      <p:tavLst>
                                        <p:tav tm="0">
                                          <p:val>
                                            <p:strVal val="#ppt_x"/>
                                          </p:val>
                                        </p:tav>
                                        <p:tav tm="100000">
                                          <p:val>
                                            <p:strVal val="#ppt_x"/>
                                          </p:val>
                                        </p:tav>
                                      </p:tavLst>
                                    </p:anim>
                                    <p:anim calcmode="lin" valueType="num">
                                      <p:cBhvr additive="base">
                                        <p:cTn id="26" dur="3000" fill="hold"/>
                                        <p:tgtEl>
                                          <p:spTgt spid="9113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91139">
                                            <p:txEl>
                                              <p:pRg st="2" end="2"/>
                                            </p:txEl>
                                          </p:spTgt>
                                        </p:tgtEl>
                                        <p:attrNameLst>
                                          <p:attrName>style.visibility</p:attrName>
                                        </p:attrNameLst>
                                      </p:cBhvr>
                                      <p:to>
                                        <p:strVal val="visible"/>
                                      </p:to>
                                    </p:set>
                                    <p:anim calcmode="lin" valueType="num">
                                      <p:cBhvr additive="base">
                                        <p:cTn id="31" dur="3000" fill="hold"/>
                                        <p:tgtEl>
                                          <p:spTgt spid="91139">
                                            <p:txEl>
                                              <p:pRg st="2" end="2"/>
                                            </p:txEl>
                                          </p:spTgt>
                                        </p:tgtEl>
                                        <p:attrNameLst>
                                          <p:attrName>ppt_x</p:attrName>
                                        </p:attrNameLst>
                                      </p:cBhvr>
                                      <p:tavLst>
                                        <p:tav tm="0">
                                          <p:val>
                                            <p:strVal val="#ppt_x"/>
                                          </p:val>
                                        </p:tav>
                                        <p:tav tm="100000">
                                          <p:val>
                                            <p:strVal val="#ppt_x"/>
                                          </p:val>
                                        </p:tav>
                                      </p:tavLst>
                                    </p:anim>
                                    <p:anim calcmode="lin" valueType="num">
                                      <p:cBhvr additive="base">
                                        <p:cTn id="32" dur="3000" fill="hold"/>
                                        <p:tgtEl>
                                          <p:spTgt spid="9113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2"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编号占位符 5">
            <a:extLst>
              <a:ext uri="{FF2B5EF4-FFF2-40B4-BE49-F238E27FC236}">
                <a16:creationId xmlns="" xmlns:a16="http://schemas.microsoft.com/office/drawing/2014/main" id="{48F4CC5B-70FE-4AF6-AF76-8639DE0DEA8F}"/>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6F16237D-40FD-49DC-B953-A2DB6D8D0865}" type="slidenum">
              <a:rPr kumimoji="0" lang="en-US" altLang="zh-CN" sz="1400" smtClean="0"/>
              <a:pPr>
                <a:spcBef>
                  <a:spcPct val="0"/>
                </a:spcBef>
                <a:buClrTx/>
                <a:buSzTx/>
                <a:buFontTx/>
                <a:buNone/>
              </a:pPr>
              <a:t>65</a:t>
            </a:fld>
            <a:endParaRPr kumimoji="0" lang="en-US" altLang="zh-CN" sz="1400"/>
          </a:p>
        </p:txBody>
      </p:sp>
      <p:sp>
        <p:nvSpPr>
          <p:cNvPr id="71683" name="Rectangle 2">
            <a:extLst>
              <a:ext uri="{FF2B5EF4-FFF2-40B4-BE49-F238E27FC236}">
                <a16:creationId xmlns="" xmlns:a16="http://schemas.microsoft.com/office/drawing/2014/main" id="{001C744E-652A-4875-868D-4460A6715827}"/>
              </a:ext>
            </a:extLst>
          </p:cNvPr>
          <p:cNvSpPr>
            <a:spLocks noGrp="1" noRot="1" noChangeArrowheads="1"/>
          </p:cNvSpPr>
          <p:nvPr>
            <p:ph type="title"/>
          </p:nvPr>
        </p:nvSpPr>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大器晚成的</a:t>
            </a:r>
            <a:r>
              <a:rPr kumimoji="0" lang="en-US" altLang="zh-CN" sz="4000" b="1">
                <a:solidFill>
                  <a:srgbClr val="000000"/>
                </a:solidFill>
                <a:latin typeface="华文中宋" panose="02010600040101010101" pitchFamily="2" charset="-122"/>
                <a:ea typeface="华文中宋" panose="02010600040101010101" pitchFamily="2" charset="-122"/>
              </a:rPr>
              <a:t>《</a:t>
            </a:r>
            <a:r>
              <a:rPr kumimoji="0" lang="zh-CN" altLang="en-US" sz="4000" b="1">
                <a:solidFill>
                  <a:srgbClr val="000000"/>
                </a:solidFill>
                <a:latin typeface="华文中宋" panose="02010600040101010101" pitchFamily="2" charset="-122"/>
                <a:ea typeface="华文中宋" panose="02010600040101010101" pitchFamily="2" charset="-122"/>
              </a:rPr>
              <a:t>经济表</a:t>
            </a:r>
            <a:r>
              <a:rPr kumimoji="0" lang="en-US" altLang="zh-CN" sz="4000" b="1">
                <a:solidFill>
                  <a:srgbClr val="000000"/>
                </a:solidFill>
                <a:latin typeface="华文中宋" panose="02010600040101010101" pitchFamily="2" charset="-122"/>
                <a:ea typeface="华文中宋" panose="02010600040101010101" pitchFamily="2" charset="-122"/>
              </a:rPr>
              <a:t>》</a:t>
            </a:r>
          </a:p>
        </p:txBody>
      </p:sp>
      <p:sp>
        <p:nvSpPr>
          <p:cNvPr id="120835" name="Rectangle 3">
            <a:extLst>
              <a:ext uri="{FF2B5EF4-FFF2-40B4-BE49-F238E27FC236}">
                <a16:creationId xmlns="" xmlns:a16="http://schemas.microsoft.com/office/drawing/2014/main" id="{FE824E27-1854-4899-A8F7-2B288D23E709}"/>
              </a:ext>
            </a:extLst>
          </p:cNvPr>
          <p:cNvSpPr>
            <a:spLocks noGrp="1" noRot="1" noChangeArrowheads="1"/>
          </p:cNvSpPr>
          <p:nvPr>
            <p:ph type="body" idx="1"/>
          </p:nvPr>
        </p:nvSpPr>
        <p:spPr>
          <a:xfrm>
            <a:off x="1296988" y="1489075"/>
            <a:ext cx="10055225" cy="4892675"/>
          </a:xfrm>
        </p:spPr>
        <p:txBody>
          <a:bodyPr/>
          <a:lstStyle/>
          <a:p>
            <a:pPr eaLnBrk="1" hangingPunct="1">
              <a:buClr>
                <a:srgbClr val="0070C0"/>
              </a:buClr>
              <a:buFont typeface="Wingdings" panose="05000000000000000000" pitchFamily="2" charset="2"/>
              <a:buChar char="Ø"/>
            </a:pPr>
            <a:r>
              <a:rPr kumimoji="0" lang="zh-CN" altLang="en-US" sz="2800">
                <a:solidFill>
                  <a:srgbClr val="000000"/>
                </a:solidFill>
                <a:latin typeface="微软雅黑" panose="020B0503020204020204" pitchFamily="34" charset="-122"/>
                <a:ea typeface="微软雅黑" panose="020B0503020204020204" pitchFamily="34" charset="-122"/>
              </a:rPr>
              <a:t>纯产品学说</a:t>
            </a:r>
            <a:endParaRPr kumimoji="0" lang="en-US" altLang="zh-CN" sz="2800">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sz="2800">
                <a:solidFill>
                  <a:srgbClr val="000000"/>
                </a:solidFill>
                <a:latin typeface="微软雅黑" panose="020B0503020204020204" pitchFamily="34" charset="-122"/>
                <a:ea typeface="微软雅黑" panose="020B0503020204020204" pitchFamily="34" charset="-122"/>
              </a:rPr>
              <a:t>三个阶级：生产阶级、土地所有者阶级、不生产阶级</a:t>
            </a:r>
            <a:endParaRPr kumimoji="0" lang="en-US" altLang="zh-CN" sz="2800">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sz="2800">
                <a:solidFill>
                  <a:srgbClr val="000000"/>
                </a:solidFill>
                <a:latin typeface="微软雅黑" panose="020B0503020204020204" pitchFamily="34" charset="-122"/>
                <a:ea typeface="微软雅黑" panose="020B0503020204020204" pitchFamily="34" charset="-122"/>
              </a:rPr>
              <a:t>两个概念：原预付（</a:t>
            </a:r>
            <a:r>
              <a:rPr kumimoji="0" lang="en-US" altLang="zh-CN" sz="2800">
                <a:solidFill>
                  <a:srgbClr val="000000"/>
                </a:solidFill>
                <a:latin typeface="微软雅黑" panose="020B0503020204020204" pitchFamily="34" charset="-122"/>
                <a:ea typeface="微软雅黑" panose="020B0503020204020204" pitchFamily="34" charset="-122"/>
              </a:rPr>
              <a:t>100</a:t>
            </a:r>
            <a:r>
              <a:rPr kumimoji="0" lang="zh-CN" altLang="en-US" sz="2800">
                <a:solidFill>
                  <a:srgbClr val="000000"/>
                </a:solidFill>
                <a:latin typeface="微软雅黑" panose="020B0503020204020204" pitchFamily="34" charset="-122"/>
                <a:ea typeface="微软雅黑" panose="020B0503020204020204" pitchFamily="34" charset="-122"/>
              </a:rPr>
              <a:t>亿，可用</a:t>
            </a:r>
            <a:r>
              <a:rPr kumimoji="0" lang="en-US" altLang="zh-CN" sz="2800">
                <a:solidFill>
                  <a:srgbClr val="000000"/>
                </a:solidFill>
                <a:latin typeface="微软雅黑" panose="020B0503020204020204" pitchFamily="34" charset="-122"/>
                <a:ea typeface="微软雅黑" panose="020B0503020204020204" pitchFamily="34" charset="-122"/>
              </a:rPr>
              <a:t>10</a:t>
            </a:r>
            <a:r>
              <a:rPr kumimoji="0" lang="zh-CN" altLang="en-US" sz="2800">
                <a:solidFill>
                  <a:srgbClr val="000000"/>
                </a:solidFill>
                <a:latin typeface="微软雅黑" panose="020B0503020204020204" pitchFamily="34" charset="-122"/>
                <a:ea typeface="微软雅黑" panose="020B0503020204020204" pitchFamily="34" charset="-122"/>
              </a:rPr>
              <a:t>年，每年实际消耗</a:t>
            </a:r>
            <a:r>
              <a:rPr kumimoji="0" lang="en-US" altLang="zh-CN" sz="2800">
                <a:solidFill>
                  <a:srgbClr val="000000"/>
                </a:solidFill>
                <a:latin typeface="微软雅黑" panose="020B0503020204020204" pitchFamily="34" charset="-122"/>
                <a:ea typeface="微软雅黑" panose="020B0503020204020204" pitchFamily="34" charset="-122"/>
              </a:rPr>
              <a:t>10</a:t>
            </a:r>
            <a:r>
              <a:rPr kumimoji="0" lang="zh-CN" altLang="en-US" sz="2800">
                <a:solidFill>
                  <a:srgbClr val="000000"/>
                </a:solidFill>
                <a:latin typeface="微软雅黑" panose="020B0503020204020204" pitchFamily="34" charset="-122"/>
                <a:ea typeface="微软雅黑" panose="020B0503020204020204" pitchFamily="34" charset="-122"/>
              </a:rPr>
              <a:t>亿，）和年预付（</a:t>
            </a:r>
            <a:r>
              <a:rPr kumimoji="0" lang="en-US" altLang="zh-CN" sz="2800">
                <a:solidFill>
                  <a:srgbClr val="000000"/>
                </a:solidFill>
                <a:latin typeface="微软雅黑" panose="020B0503020204020204" pitchFamily="34" charset="-122"/>
                <a:ea typeface="微软雅黑" panose="020B0503020204020204" pitchFamily="34" charset="-122"/>
              </a:rPr>
              <a:t>20</a:t>
            </a:r>
            <a:r>
              <a:rPr kumimoji="0" lang="zh-CN" altLang="en-US" sz="2800">
                <a:solidFill>
                  <a:srgbClr val="000000"/>
                </a:solidFill>
                <a:latin typeface="微软雅黑" panose="020B0503020204020204" pitchFamily="34" charset="-122"/>
                <a:ea typeface="微软雅黑" panose="020B0503020204020204" pitchFamily="34" charset="-122"/>
              </a:rPr>
              <a:t>亿）</a:t>
            </a:r>
            <a:endParaRPr kumimoji="0" lang="en-US" altLang="zh-CN" sz="2800">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sz="2800">
                <a:solidFill>
                  <a:srgbClr val="000000"/>
                </a:solidFill>
                <a:latin typeface="微软雅黑" panose="020B0503020204020204" pitchFamily="34" charset="-122"/>
                <a:ea typeface="微软雅黑" panose="020B0503020204020204" pitchFamily="34" charset="-122"/>
              </a:rPr>
              <a:t>前提和假定：大规模的租地农业经营；简单再生产；流通价格固定；各阶级内部的流通略而不谈；不考虑对外贸易</a:t>
            </a:r>
            <a:endParaRPr kumimoji="0" lang="en-US" altLang="zh-CN" sz="2800">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sz="2800">
                <a:solidFill>
                  <a:srgbClr val="000000"/>
                </a:solidFill>
                <a:latin typeface="微软雅黑" panose="020B0503020204020204" pitchFamily="34" charset="-122"/>
                <a:ea typeface="微软雅黑" panose="020B0503020204020204" pitchFamily="34" charset="-122"/>
              </a:rPr>
              <a:t>流通开始前：生产阶级创造出</a:t>
            </a:r>
            <a:r>
              <a:rPr kumimoji="0" lang="en-US" altLang="zh-CN" sz="2800">
                <a:solidFill>
                  <a:srgbClr val="000000"/>
                </a:solidFill>
                <a:latin typeface="微软雅黑" panose="020B0503020204020204" pitchFamily="34" charset="-122"/>
                <a:ea typeface="微软雅黑" panose="020B0503020204020204" pitchFamily="34" charset="-122"/>
              </a:rPr>
              <a:t>50</a:t>
            </a:r>
            <a:r>
              <a:rPr kumimoji="0" lang="zh-CN" altLang="en-US" sz="2800">
                <a:solidFill>
                  <a:srgbClr val="000000"/>
                </a:solidFill>
                <a:latin typeface="微软雅黑" panose="020B0503020204020204" pitchFamily="34" charset="-122"/>
                <a:ea typeface="微软雅黑" panose="020B0503020204020204" pitchFamily="34" charset="-122"/>
              </a:rPr>
              <a:t>亿的总产品，实物形态（</a:t>
            </a:r>
            <a:r>
              <a:rPr kumimoji="0" lang="en-US" altLang="zh-CN" sz="2800">
                <a:solidFill>
                  <a:srgbClr val="000000"/>
                </a:solidFill>
                <a:latin typeface="微软雅黑" panose="020B0503020204020204" pitchFamily="34" charset="-122"/>
                <a:ea typeface="微软雅黑" panose="020B0503020204020204" pitchFamily="34" charset="-122"/>
              </a:rPr>
              <a:t>40</a:t>
            </a:r>
            <a:r>
              <a:rPr kumimoji="0" lang="zh-CN" altLang="en-US" sz="2800">
                <a:solidFill>
                  <a:srgbClr val="000000"/>
                </a:solidFill>
                <a:latin typeface="微软雅黑" panose="020B0503020204020204" pitchFamily="34" charset="-122"/>
                <a:ea typeface="微软雅黑" panose="020B0503020204020204" pitchFamily="34" charset="-122"/>
              </a:rPr>
              <a:t>亿粮食，</a:t>
            </a:r>
            <a:r>
              <a:rPr kumimoji="0" lang="en-US" altLang="zh-CN" sz="2800">
                <a:solidFill>
                  <a:srgbClr val="000000"/>
                </a:solidFill>
                <a:latin typeface="微软雅黑" panose="020B0503020204020204" pitchFamily="34" charset="-122"/>
                <a:ea typeface="微软雅黑" panose="020B0503020204020204" pitchFamily="34" charset="-122"/>
              </a:rPr>
              <a:t>10</a:t>
            </a:r>
            <a:r>
              <a:rPr kumimoji="0" lang="zh-CN" altLang="en-US" sz="2800">
                <a:solidFill>
                  <a:srgbClr val="000000"/>
                </a:solidFill>
                <a:latin typeface="微软雅黑" panose="020B0503020204020204" pitchFamily="34" charset="-122"/>
                <a:ea typeface="微软雅黑" panose="020B0503020204020204" pitchFamily="34" charset="-122"/>
              </a:rPr>
              <a:t>亿工业原料）和价值形态（</a:t>
            </a:r>
            <a:r>
              <a:rPr kumimoji="0" lang="en-US" altLang="zh-CN" sz="2800">
                <a:solidFill>
                  <a:srgbClr val="000000"/>
                </a:solidFill>
                <a:latin typeface="微软雅黑" panose="020B0503020204020204" pitchFamily="34" charset="-122"/>
                <a:ea typeface="微软雅黑" panose="020B0503020204020204" pitchFamily="34" charset="-122"/>
              </a:rPr>
              <a:t>10</a:t>
            </a:r>
            <a:r>
              <a:rPr kumimoji="0" lang="zh-CN" altLang="en-US" sz="2800">
                <a:solidFill>
                  <a:srgbClr val="000000"/>
                </a:solidFill>
                <a:latin typeface="微软雅黑" panose="020B0503020204020204" pitchFamily="34" charset="-122"/>
                <a:ea typeface="微软雅黑" panose="020B0503020204020204" pitchFamily="34" charset="-122"/>
              </a:rPr>
              <a:t>亿的原预付、</a:t>
            </a:r>
            <a:r>
              <a:rPr kumimoji="0" lang="en-US" altLang="zh-CN" sz="2800">
                <a:solidFill>
                  <a:srgbClr val="000000"/>
                </a:solidFill>
                <a:latin typeface="微软雅黑" panose="020B0503020204020204" pitchFamily="34" charset="-122"/>
                <a:ea typeface="微软雅黑" panose="020B0503020204020204" pitchFamily="34" charset="-122"/>
              </a:rPr>
              <a:t>20</a:t>
            </a:r>
            <a:r>
              <a:rPr kumimoji="0" lang="zh-CN" altLang="en-US" sz="2800">
                <a:solidFill>
                  <a:srgbClr val="000000"/>
                </a:solidFill>
                <a:latin typeface="微软雅黑" panose="020B0503020204020204" pitchFamily="34" charset="-122"/>
                <a:ea typeface="微软雅黑" panose="020B0503020204020204" pitchFamily="34" charset="-122"/>
              </a:rPr>
              <a:t>亿年预付和</a:t>
            </a:r>
            <a:r>
              <a:rPr kumimoji="0" lang="en-US" altLang="zh-CN" sz="2800">
                <a:solidFill>
                  <a:srgbClr val="000000"/>
                </a:solidFill>
                <a:latin typeface="微软雅黑" panose="020B0503020204020204" pitchFamily="34" charset="-122"/>
                <a:ea typeface="微软雅黑" panose="020B0503020204020204" pitchFamily="34" charset="-122"/>
              </a:rPr>
              <a:t>20</a:t>
            </a:r>
            <a:r>
              <a:rPr kumimoji="0" lang="zh-CN" altLang="en-US" sz="2800">
                <a:solidFill>
                  <a:srgbClr val="000000"/>
                </a:solidFill>
                <a:latin typeface="微软雅黑" panose="020B0503020204020204" pitchFamily="34" charset="-122"/>
                <a:ea typeface="微软雅黑" panose="020B0503020204020204" pitchFamily="34" charset="-122"/>
              </a:rPr>
              <a:t>亿的纯产品）；土地所有者阶级有</a:t>
            </a:r>
            <a:r>
              <a:rPr kumimoji="0" lang="en-US" altLang="zh-CN" sz="2800">
                <a:solidFill>
                  <a:srgbClr val="000000"/>
                </a:solidFill>
                <a:latin typeface="微软雅黑" panose="020B0503020204020204" pitchFamily="34" charset="-122"/>
                <a:ea typeface="微软雅黑" panose="020B0503020204020204" pitchFamily="34" charset="-122"/>
              </a:rPr>
              <a:t>20</a:t>
            </a:r>
            <a:r>
              <a:rPr kumimoji="0" lang="zh-CN" altLang="en-US" sz="2800">
                <a:solidFill>
                  <a:srgbClr val="000000"/>
                </a:solidFill>
                <a:latin typeface="微软雅黑" panose="020B0503020204020204" pitchFamily="34" charset="-122"/>
                <a:ea typeface="微软雅黑" panose="020B0503020204020204" pitchFamily="34" charset="-122"/>
              </a:rPr>
              <a:t>亿货币地租、不生产阶级有</a:t>
            </a:r>
            <a:r>
              <a:rPr kumimoji="0" lang="en-US" altLang="zh-CN" sz="2800">
                <a:solidFill>
                  <a:srgbClr val="000000"/>
                </a:solidFill>
                <a:latin typeface="微软雅黑" panose="020B0503020204020204" pitchFamily="34" charset="-122"/>
                <a:ea typeface="微软雅黑" panose="020B0503020204020204" pitchFamily="34" charset="-122"/>
              </a:rPr>
              <a:t>20</a:t>
            </a:r>
            <a:r>
              <a:rPr kumimoji="0" lang="zh-CN" altLang="en-US" sz="2800">
                <a:solidFill>
                  <a:srgbClr val="000000"/>
                </a:solidFill>
                <a:latin typeface="微软雅黑" panose="020B0503020204020204" pitchFamily="34" charset="-122"/>
                <a:ea typeface="微软雅黑" panose="020B0503020204020204" pitchFamily="34" charset="-122"/>
              </a:rPr>
              <a:t>亿工业品，全部进入流通</a:t>
            </a:r>
            <a:endParaRPr kumimoji="0" lang="en-US" altLang="zh-CN" sz="2800">
              <a:solidFill>
                <a:srgbClr val="000000"/>
              </a:solidFill>
              <a:latin typeface="微软雅黑" panose="020B0503020204020204" pitchFamily="34" charset="-122"/>
              <a:ea typeface="微软雅黑" panose="020B0503020204020204" pitchFamily="34" charset="-122"/>
            </a:endParaRPr>
          </a:p>
          <a:p>
            <a:pPr eaLnBrk="1" hangingPunct="1">
              <a:lnSpc>
                <a:spcPct val="80000"/>
              </a:lnSpc>
              <a:buClr>
                <a:schemeClr val="tx2"/>
              </a:buClr>
              <a:buFont typeface="Wingdings" panose="05000000000000000000" pitchFamily="2" charset="2"/>
              <a:buChar char="Ø"/>
            </a:pPr>
            <a:endParaRPr kumimoji="0" lang="en-US" altLang="zh-CN" sz="2800" b="1">
              <a:solidFill>
                <a:srgbClr val="000000"/>
              </a:solidFill>
              <a:ea typeface="华文中宋" panose="02010600040101010101" pitchFamily="2" charset="-122"/>
            </a:endParaRPr>
          </a:p>
          <a:p>
            <a:pPr eaLnBrk="1" hangingPunct="1">
              <a:lnSpc>
                <a:spcPct val="80000"/>
              </a:lnSpc>
              <a:buClr>
                <a:schemeClr val="tx2"/>
              </a:buClr>
              <a:buFont typeface="Wingdings" panose="05000000000000000000" pitchFamily="2" charset="2"/>
              <a:buChar char="Ø"/>
            </a:pPr>
            <a:endParaRPr kumimoji="0" lang="en-US" altLang="zh-CN" sz="2800" b="1">
              <a:solidFill>
                <a:srgbClr val="000000"/>
              </a:solidFill>
              <a:ea typeface="华文中宋" panose="02010600040101010101" pitchFamily="2" charset="-122"/>
            </a:endParaRPr>
          </a:p>
          <a:p>
            <a:pPr eaLnBrk="1" hangingPunct="1">
              <a:lnSpc>
                <a:spcPct val="80000"/>
              </a:lnSpc>
              <a:buClr>
                <a:schemeClr val="tx2"/>
              </a:buClr>
              <a:buFont typeface="Wingdings" panose="05000000000000000000" pitchFamily="2" charset="2"/>
              <a:buChar char="Ø"/>
            </a:pPr>
            <a:endParaRPr kumimoji="0" lang="en-US" altLang="zh-CN" sz="2800">
              <a:solidFill>
                <a:srgbClr val="000000"/>
              </a:solidFill>
            </a:endParaRPr>
          </a:p>
          <a:p>
            <a:pPr eaLnBrk="1" hangingPunct="1">
              <a:lnSpc>
                <a:spcPct val="80000"/>
              </a:lnSpc>
              <a:buClr>
                <a:schemeClr val="tx2"/>
              </a:buClr>
              <a:buFont typeface="Wingdings" panose="05000000000000000000" pitchFamily="2" charset="2"/>
              <a:buChar char="Ø"/>
            </a:pPr>
            <a:endParaRPr kumimoji="0" lang="zh-CN" altLang="en-US" sz="2800">
              <a:solidFill>
                <a:srgbClr val="00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20835">
                                            <p:txEl>
                                              <p:pRg st="0" end="0"/>
                                            </p:txEl>
                                          </p:spTgt>
                                        </p:tgtEl>
                                        <p:attrNameLst>
                                          <p:attrName>style.visibility</p:attrName>
                                        </p:attrNameLst>
                                      </p:cBhvr>
                                      <p:to>
                                        <p:strVal val="visible"/>
                                      </p:to>
                                    </p:set>
                                    <p:anim calcmode="lin" valueType="num">
                                      <p:cBhvr additive="base">
                                        <p:cTn id="7" dur="3000" fill="hold"/>
                                        <p:tgtEl>
                                          <p:spTgt spid="120835">
                                            <p:txEl>
                                              <p:pRg st="0" end="0"/>
                                            </p:txEl>
                                          </p:spTgt>
                                        </p:tgtEl>
                                        <p:attrNameLst>
                                          <p:attrName>ppt_x</p:attrName>
                                        </p:attrNameLst>
                                      </p:cBhvr>
                                      <p:tavLst>
                                        <p:tav tm="0">
                                          <p:val>
                                            <p:strVal val="1+#ppt_w/2"/>
                                          </p:val>
                                        </p:tav>
                                        <p:tav tm="100000">
                                          <p:val>
                                            <p:strVal val="#ppt_x"/>
                                          </p:val>
                                        </p:tav>
                                      </p:tavLst>
                                    </p:anim>
                                    <p:anim calcmode="lin" valueType="num">
                                      <p:cBhvr additive="base">
                                        <p:cTn id="8" dur="3000" fill="hold"/>
                                        <p:tgtEl>
                                          <p:spTgt spid="12083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20835">
                                            <p:txEl>
                                              <p:pRg st="1" end="1"/>
                                            </p:txEl>
                                          </p:spTgt>
                                        </p:tgtEl>
                                        <p:attrNameLst>
                                          <p:attrName>style.visibility</p:attrName>
                                        </p:attrNameLst>
                                      </p:cBhvr>
                                      <p:to>
                                        <p:strVal val="visible"/>
                                      </p:to>
                                    </p:set>
                                    <p:anim calcmode="lin" valueType="num">
                                      <p:cBhvr additive="base">
                                        <p:cTn id="13" dur="3000" fill="hold"/>
                                        <p:tgtEl>
                                          <p:spTgt spid="120835">
                                            <p:txEl>
                                              <p:pRg st="1" end="1"/>
                                            </p:txEl>
                                          </p:spTgt>
                                        </p:tgtEl>
                                        <p:attrNameLst>
                                          <p:attrName>ppt_x</p:attrName>
                                        </p:attrNameLst>
                                      </p:cBhvr>
                                      <p:tavLst>
                                        <p:tav tm="0">
                                          <p:val>
                                            <p:strVal val="1+#ppt_w/2"/>
                                          </p:val>
                                        </p:tav>
                                        <p:tav tm="100000">
                                          <p:val>
                                            <p:strVal val="#ppt_x"/>
                                          </p:val>
                                        </p:tav>
                                      </p:tavLst>
                                    </p:anim>
                                    <p:anim calcmode="lin" valueType="num">
                                      <p:cBhvr additive="base">
                                        <p:cTn id="14" dur="3000" fill="hold"/>
                                        <p:tgtEl>
                                          <p:spTgt spid="12083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120835">
                                            <p:txEl>
                                              <p:pRg st="2" end="2"/>
                                            </p:txEl>
                                          </p:spTgt>
                                        </p:tgtEl>
                                        <p:attrNameLst>
                                          <p:attrName>style.visibility</p:attrName>
                                        </p:attrNameLst>
                                      </p:cBhvr>
                                      <p:to>
                                        <p:strVal val="visible"/>
                                      </p:to>
                                    </p:set>
                                    <p:anim calcmode="lin" valueType="num">
                                      <p:cBhvr additive="base">
                                        <p:cTn id="19" dur="3000" fill="hold"/>
                                        <p:tgtEl>
                                          <p:spTgt spid="120835">
                                            <p:txEl>
                                              <p:pRg st="2" end="2"/>
                                            </p:txEl>
                                          </p:spTgt>
                                        </p:tgtEl>
                                        <p:attrNameLst>
                                          <p:attrName>ppt_x</p:attrName>
                                        </p:attrNameLst>
                                      </p:cBhvr>
                                      <p:tavLst>
                                        <p:tav tm="0">
                                          <p:val>
                                            <p:strVal val="1+#ppt_w/2"/>
                                          </p:val>
                                        </p:tav>
                                        <p:tav tm="100000">
                                          <p:val>
                                            <p:strVal val="#ppt_x"/>
                                          </p:val>
                                        </p:tav>
                                      </p:tavLst>
                                    </p:anim>
                                    <p:anim calcmode="lin" valueType="num">
                                      <p:cBhvr additive="base">
                                        <p:cTn id="20" dur="3000" fill="hold"/>
                                        <p:tgtEl>
                                          <p:spTgt spid="12083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nodeType="clickEffect">
                                  <p:stCondLst>
                                    <p:cond delay="0"/>
                                  </p:stCondLst>
                                  <p:childTnLst>
                                    <p:set>
                                      <p:cBhvr>
                                        <p:cTn id="24" dur="1" fill="hold">
                                          <p:stCondLst>
                                            <p:cond delay="0"/>
                                          </p:stCondLst>
                                        </p:cTn>
                                        <p:tgtEl>
                                          <p:spTgt spid="120835">
                                            <p:txEl>
                                              <p:pRg st="3" end="3"/>
                                            </p:txEl>
                                          </p:spTgt>
                                        </p:tgtEl>
                                        <p:attrNameLst>
                                          <p:attrName>style.visibility</p:attrName>
                                        </p:attrNameLst>
                                      </p:cBhvr>
                                      <p:to>
                                        <p:strVal val="visible"/>
                                      </p:to>
                                    </p:set>
                                    <p:anim calcmode="lin" valueType="num">
                                      <p:cBhvr additive="base">
                                        <p:cTn id="25" dur="3000" fill="hold"/>
                                        <p:tgtEl>
                                          <p:spTgt spid="120835">
                                            <p:txEl>
                                              <p:pRg st="3" end="3"/>
                                            </p:txEl>
                                          </p:spTgt>
                                        </p:tgtEl>
                                        <p:attrNameLst>
                                          <p:attrName>ppt_x</p:attrName>
                                        </p:attrNameLst>
                                      </p:cBhvr>
                                      <p:tavLst>
                                        <p:tav tm="0">
                                          <p:val>
                                            <p:strVal val="1+#ppt_w/2"/>
                                          </p:val>
                                        </p:tav>
                                        <p:tav tm="100000">
                                          <p:val>
                                            <p:strVal val="#ppt_x"/>
                                          </p:val>
                                        </p:tav>
                                      </p:tavLst>
                                    </p:anim>
                                    <p:anim calcmode="lin" valueType="num">
                                      <p:cBhvr additive="base">
                                        <p:cTn id="26" dur="3000" fill="hold"/>
                                        <p:tgtEl>
                                          <p:spTgt spid="12083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2" fill="hold" nodeType="clickEffect">
                                  <p:stCondLst>
                                    <p:cond delay="0"/>
                                  </p:stCondLst>
                                  <p:childTnLst>
                                    <p:set>
                                      <p:cBhvr>
                                        <p:cTn id="30" dur="1" fill="hold">
                                          <p:stCondLst>
                                            <p:cond delay="0"/>
                                          </p:stCondLst>
                                        </p:cTn>
                                        <p:tgtEl>
                                          <p:spTgt spid="120835">
                                            <p:txEl>
                                              <p:pRg st="4" end="4"/>
                                            </p:txEl>
                                          </p:spTgt>
                                        </p:tgtEl>
                                        <p:attrNameLst>
                                          <p:attrName>style.visibility</p:attrName>
                                        </p:attrNameLst>
                                      </p:cBhvr>
                                      <p:to>
                                        <p:strVal val="visible"/>
                                      </p:to>
                                    </p:set>
                                    <p:anim calcmode="lin" valueType="num">
                                      <p:cBhvr additive="base">
                                        <p:cTn id="31" dur="3000" fill="hold"/>
                                        <p:tgtEl>
                                          <p:spTgt spid="120835">
                                            <p:txEl>
                                              <p:pRg st="4" end="4"/>
                                            </p:txEl>
                                          </p:spTgt>
                                        </p:tgtEl>
                                        <p:attrNameLst>
                                          <p:attrName>ppt_x</p:attrName>
                                        </p:attrNameLst>
                                      </p:cBhvr>
                                      <p:tavLst>
                                        <p:tav tm="0">
                                          <p:val>
                                            <p:strVal val="1+#ppt_w/2"/>
                                          </p:val>
                                        </p:tav>
                                        <p:tav tm="100000">
                                          <p:val>
                                            <p:strVal val="#ppt_x"/>
                                          </p:val>
                                        </p:tav>
                                      </p:tavLst>
                                    </p:anim>
                                    <p:anim calcmode="lin" valueType="num">
                                      <p:cBhvr additive="base">
                                        <p:cTn id="32" dur="3000" fill="hold"/>
                                        <p:tgtEl>
                                          <p:spTgt spid="120835">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编号占位符 5">
            <a:extLst>
              <a:ext uri="{FF2B5EF4-FFF2-40B4-BE49-F238E27FC236}">
                <a16:creationId xmlns="" xmlns:a16="http://schemas.microsoft.com/office/drawing/2014/main" id="{EF0C7E39-AF38-450E-BADC-29F38CE942FC}"/>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90933DFF-F383-420D-B8F5-9BB4671080DF}" type="slidenum">
              <a:rPr kumimoji="0" lang="en-US" altLang="zh-CN" sz="1400" smtClean="0"/>
              <a:pPr>
                <a:spcBef>
                  <a:spcPct val="0"/>
                </a:spcBef>
                <a:buClrTx/>
                <a:buSzTx/>
                <a:buFontTx/>
                <a:buNone/>
              </a:pPr>
              <a:t>66</a:t>
            </a:fld>
            <a:endParaRPr kumimoji="0" lang="en-US" altLang="zh-CN" sz="1400"/>
          </a:p>
        </p:txBody>
      </p:sp>
      <p:sp>
        <p:nvSpPr>
          <p:cNvPr id="72707" name="Rectangle 2">
            <a:extLst>
              <a:ext uri="{FF2B5EF4-FFF2-40B4-BE49-F238E27FC236}">
                <a16:creationId xmlns="" xmlns:a16="http://schemas.microsoft.com/office/drawing/2014/main" id="{25C21E25-5B76-4C22-9474-6F6BB5FDAB05}"/>
              </a:ext>
            </a:extLst>
          </p:cNvPr>
          <p:cNvSpPr>
            <a:spLocks noGrp="1" noRot="1" noChangeArrowheads="1"/>
          </p:cNvSpPr>
          <p:nvPr>
            <p:ph type="title"/>
          </p:nvPr>
        </p:nvSpPr>
        <p:spPr>
          <a:xfrm>
            <a:off x="3967163" y="238125"/>
            <a:ext cx="3736975" cy="1084263"/>
          </a:xfrm>
        </p:spPr>
        <p:txBody>
          <a:bodyPr/>
          <a:lstStyle/>
          <a:p>
            <a:pPr eaLnBrk="1" hangingPunct="1"/>
            <a:r>
              <a:rPr kumimoji="0" lang="zh-CN" altLang="en-US" sz="4000" b="1">
                <a:solidFill>
                  <a:srgbClr val="000000"/>
                </a:solidFill>
                <a:ea typeface="华文中宋" panose="02010600040101010101" pitchFamily="2" charset="-122"/>
              </a:rPr>
              <a:t>经济表</a:t>
            </a:r>
          </a:p>
        </p:txBody>
      </p:sp>
      <p:sp>
        <p:nvSpPr>
          <p:cNvPr id="116739" name="Text Box 3">
            <a:extLst>
              <a:ext uri="{FF2B5EF4-FFF2-40B4-BE49-F238E27FC236}">
                <a16:creationId xmlns="" xmlns:a16="http://schemas.microsoft.com/office/drawing/2014/main" id="{22C01AD1-D97E-4319-9DFD-2F2582D4C6AB}"/>
              </a:ext>
            </a:extLst>
          </p:cNvPr>
          <p:cNvSpPr txBox="1">
            <a:spLocks noChangeArrowheads="1"/>
          </p:cNvSpPr>
          <p:nvPr/>
        </p:nvSpPr>
        <p:spPr bwMode="auto">
          <a:xfrm>
            <a:off x="4613276" y="1712342"/>
            <a:ext cx="3155950" cy="400110"/>
          </a:xfrm>
          <a:prstGeom prst="rect">
            <a:avLst/>
          </a:prstGeom>
          <a:noFill/>
          <a:ln>
            <a:noFill/>
          </a:ln>
          <a:effectLst/>
          <a:extLst>
            <a:ext uri="{909E8E84-426E-40dd-AFC4-6F175D3DCCD1}"/>
            <a:ext uri="{91240B29-F687-4f45-9708-019B960494DF}"/>
            <a:ext uri="{AF507438-7753-43e0-B8FC-AC1667EBCBE1}"/>
          </a:extLst>
        </p:spPr>
        <p:txBody>
          <a:bodyPr wrap="square">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kumimoji="0" lang="zh-CN" altLang="en-US" sz="2000">
                <a:solidFill>
                  <a:schemeClr val="accent4">
                    <a:lumMod val="10000"/>
                  </a:schemeClr>
                </a:solidFill>
                <a:latin typeface="微软雅黑" panose="020B0503020204020204" pitchFamily="34" charset="-122"/>
                <a:ea typeface="微软雅黑" panose="020B0503020204020204" pitchFamily="34" charset="-122"/>
              </a:rPr>
              <a:t>再生产总额</a:t>
            </a:r>
            <a:r>
              <a:rPr kumimoji="0" lang="en-US" altLang="zh-CN" sz="2000">
                <a:solidFill>
                  <a:schemeClr val="accent4">
                    <a:lumMod val="10000"/>
                  </a:schemeClr>
                </a:solidFill>
                <a:latin typeface="微软雅黑" panose="020B0503020204020204" pitchFamily="34" charset="-122"/>
                <a:ea typeface="微软雅黑" panose="020B0503020204020204" pitchFamily="34" charset="-122"/>
              </a:rPr>
              <a:t>50</a:t>
            </a:r>
            <a:r>
              <a:rPr kumimoji="0" lang="zh-CN" altLang="en-US" sz="2000">
                <a:solidFill>
                  <a:schemeClr val="accent4">
                    <a:lumMod val="10000"/>
                  </a:schemeClr>
                </a:solidFill>
                <a:latin typeface="微软雅黑" panose="020B0503020204020204" pitchFamily="34" charset="-122"/>
                <a:ea typeface="微软雅黑" panose="020B0503020204020204" pitchFamily="34" charset="-122"/>
              </a:rPr>
              <a:t>亿里弗尔</a:t>
            </a:r>
            <a:r>
              <a:rPr kumimoji="0" lang="en-US" altLang="zh-CN" sz="2000">
                <a:solidFill>
                  <a:schemeClr val="accent4">
                    <a:lumMod val="10000"/>
                  </a:schemeClr>
                </a:solidFill>
                <a:latin typeface="微软雅黑" panose="020B0503020204020204" pitchFamily="34" charset="-122"/>
                <a:ea typeface="微软雅黑" panose="020B0503020204020204" pitchFamily="34" charset="-122"/>
              </a:rPr>
              <a:t> </a:t>
            </a:r>
          </a:p>
        </p:txBody>
      </p:sp>
      <p:sp>
        <p:nvSpPr>
          <p:cNvPr id="116740" name="Text Box 4">
            <a:extLst>
              <a:ext uri="{FF2B5EF4-FFF2-40B4-BE49-F238E27FC236}">
                <a16:creationId xmlns="" xmlns:a16="http://schemas.microsoft.com/office/drawing/2014/main" id="{67685AFB-FA69-4099-B8AF-4611E2B9D601}"/>
              </a:ext>
            </a:extLst>
          </p:cNvPr>
          <p:cNvSpPr txBox="1">
            <a:spLocks noChangeArrowheads="1"/>
          </p:cNvSpPr>
          <p:nvPr/>
        </p:nvSpPr>
        <p:spPr bwMode="auto">
          <a:xfrm>
            <a:off x="3324225" y="2492375"/>
            <a:ext cx="1511300" cy="925513"/>
          </a:xfrm>
          <a:prstGeom prst="rect">
            <a:avLst/>
          </a:prstGeom>
          <a:noFill/>
          <a:ln w="9525">
            <a:solidFill>
              <a:srgbClr val="0070C0"/>
            </a:solidFill>
            <a:miter lim="800000"/>
            <a:headEnd/>
            <a:tailEnd/>
          </a:ln>
          <a:effectLst/>
          <a:extLst>
            <a:ext uri="{909E8E84-426E-40dd-AFC4-6F175D3DCCD1}"/>
            <a:ext uri="{AF507438-7753-43e0-B8FC-AC1667EBCBE1}"/>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defRPr/>
            </a:pPr>
            <a:r>
              <a:rPr kumimoji="0" lang="zh-CN" altLang="en-US" sz="1800">
                <a:solidFill>
                  <a:schemeClr val="accent4">
                    <a:lumMod val="10000"/>
                  </a:schemeClr>
                </a:solidFill>
                <a:latin typeface="微软雅黑" panose="020B0503020204020204" pitchFamily="34" charset="-122"/>
                <a:ea typeface="微软雅黑" panose="020B0503020204020204" pitchFamily="34" charset="-122"/>
              </a:rPr>
              <a:t>生产阶级</a:t>
            </a:r>
            <a:endParaRPr kumimoji="0" lang="en-US" altLang="zh-CN" sz="1800">
              <a:solidFill>
                <a:schemeClr val="accent4">
                  <a:lumMod val="10000"/>
                </a:schemeClr>
              </a:solidFill>
              <a:latin typeface="微软雅黑" panose="020B0503020204020204" pitchFamily="34" charset="-122"/>
              <a:ea typeface="微软雅黑" panose="020B0503020204020204" pitchFamily="34" charset="-122"/>
            </a:endParaRPr>
          </a:p>
          <a:p>
            <a:pPr eaLnBrk="1" hangingPunct="1">
              <a:defRPr/>
            </a:pPr>
            <a:r>
              <a:rPr kumimoji="0" lang="zh-CN" altLang="en-US" sz="1800">
                <a:solidFill>
                  <a:schemeClr val="accent4">
                    <a:lumMod val="10000"/>
                  </a:schemeClr>
                </a:solidFill>
                <a:latin typeface="微软雅黑" panose="020B0503020204020204" pitchFamily="34" charset="-122"/>
                <a:ea typeface="微软雅黑" panose="020B0503020204020204" pitchFamily="34" charset="-122"/>
              </a:rPr>
              <a:t>每年投资</a:t>
            </a:r>
            <a:endParaRPr kumimoji="0" lang="en-US" altLang="zh-CN" sz="1800">
              <a:solidFill>
                <a:schemeClr val="accent4">
                  <a:lumMod val="10000"/>
                </a:schemeClr>
              </a:solidFill>
              <a:latin typeface="微软雅黑" panose="020B0503020204020204" pitchFamily="34" charset="-122"/>
              <a:ea typeface="微软雅黑" panose="020B0503020204020204" pitchFamily="34" charset="-122"/>
            </a:endParaRPr>
          </a:p>
          <a:p>
            <a:pPr eaLnBrk="1" hangingPunct="1">
              <a:defRPr/>
            </a:pPr>
            <a:r>
              <a:rPr kumimoji="0" lang="en-US" altLang="zh-CN" sz="1800">
                <a:solidFill>
                  <a:schemeClr val="accent4">
                    <a:lumMod val="10000"/>
                  </a:schemeClr>
                </a:solidFill>
                <a:latin typeface="微软雅黑" panose="020B0503020204020204" pitchFamily="34" charset="-122"/>
                <a:ea typeface="微软雅黑" panose="020B0503020204020204" pitchFamily="34" charset="-122"/>
              </a:rPr>
              <a:t>20</a:t>
            </a:r>
            <a:r>
              <a:rPr kumimoji="0" lang="zh-CN" altLang="en-US" sz="1800">
                <a:solidFill>
                  <a:schemeClr val="accent4">
                    <a:lumMod val="10000"/>
                  </a:schemeClr>
                </a:solidFill>
                <a:latin typeface="微软雅黑" panose="020B0503020204020204" pitchFamily="34" charset="-122"/>
                <a:ea typeface="微软雅黑" panose="020B0503020204020204" pitchFamily="34" charset="-122"/>
              </a:rPr>
              <a:t>亿里弗尔</a:t>
            </a:r>
          </a:p>
        </p:txBody>
      </p:sp>
      <p:sp>
        <p:nvSpPr>
          <p:cNvPr id="116741" name="Text Box 5">
            <a:extLst>
              <a:ext uri="{FF2B5EF4-FFF2-40B4-BE49-F238E27FC236}">
                <a16:creationId xmlns="" xmlns:a16="http://schemas.microsoft.com/office/drawing/2014/main" id="{628B942E-49C3-45C0-9C3C-0296E1C07C74}"/>
              </a:ext>
            </a:extLst>
          </p:cNvPr>
          <p:cNvSpPr txBox="1">
            <a:spLocks noChangeArrowheads="1"/>
          </p:cNvSpPr>
          <p:nvPr/>
        </p:nvSpPr>
        <p:spPr bwMode="auto">
          <a:xfrm>
            <a:off x="5303838" y="2492375"/>
            <a:ext cx="1981200" cy="925513"/>
          </a:xfrm>
          <a:prstGeom prst="rect">
            <a:avLst/>
          </a:prstGeom>
          <a:noFill/>
          <a:ln w="9525">
            <a:solidFill>
              <a:srgbClr val="0070C0"/>
            </a:solidFill>
            <a:miter lim="800000"/>
            <a:headEnd/>
            <a:tailEnd/>
          </a:ln>
          <a:effectLst/>
          <a:extLst>
            <a:ext uri="{909E8E84-426E-40dd-AFC4-6F175D3DCCD1}"/>
            <a:ext uri="{AF507438-7753-43e0-B8FC-AC1667EBCBE1}"/>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hangingPunct="1">
              <a:defRPr/>
            </a:pPr>
            <a:r>
              <a:rPr kumimoji="0" lang="zh-CN" altLang="en-US" sz="1800">
                <a:solidFill>
                  <a:schemeClr val="accent4">
                    <a:lumMod val="10000"/>
                  </a:schemeClr>
                </a:solidFill>
                <a:latin typeface="微软雅黑" panose="020B0503020204020204" pitchFamily="34" charset="-122"/>
                <a:ea typeface="微软雅黑" panose="020B0503020204020204" pitchFamily="34" charset="-122"/>
              </a:rPr>
              <a:t>土地所有者阶级</a:t>
            </a:r>
            <a:endParaRPr kumimoji="0" lang="en-US" altLang="zh-CN" sz="1800">
              <a:solidFill>
                <a:schemeClr val="accent4">
                  <a:lumMod val="10000"/>
                </a:schemeClr>
              </a:solidFill>
              <a:latin typeface="微软雅黑" panose="020B0503020204020204" pitchFamily="34" charset="-122"/>
              <a:ea typeface="微软雅黑" panose="020B0503020204020204" pitchFamily="34" charset="-122"/>
            </a:endParaRPr>
          </a:p>
          <a:p>
            <a:pPr algn="ctr" eaLnBrk="1" hangingPunct="1">
              <a:defRPr/>
            </a:pPr>
            <a:r>
              <a:rPr kumimoji="0" lang="zh-CN" altLang="en-US" sz="1800">
                <a:solidFill>
                  <a:schemeClr val="accent4">
                    <a:lumMod val="10000"/>
                  </a:schemeClr>
                </a:solidFill>
                <a:latin typeface="微软雅黑" panose="020B0503020204020204" pitchFamily="34" charset="-122"/>
                <a:ea typeface="微软雅黑" panose="020B0503020204020204" pitchFamily="34" charset="-122"/>
              </a:rPr>
              <a:t>每年收入</a:t>
            </a:r>
            <a:endParaRPr kumimoji="0" lang="en-US" altLang="zh-CN" sz="1800">
              <a:solidFill>
                <a:schemeClr val="accent4">
                  <a:lumMod val="10000"/>
                </a:schemeClr>
              </a:solidFill>
              <a:latin typeface="微软雅黑" panose="020B0503020204020204" pitchFamily="34" charset="-122"/>
              <a:ea typeface="微软雅黑" panose="020B0503020204020204" pitchFamily="34" charset="-122"/>
            </a:endParaRPr>
          </a:p>
          <a:p>
            <a:pPr algn="ctr" eaLnBrk="1" hangingPunct="1">
              <a:defRPr/>
            </a:pPr>
            <a:r>
              <a:rPr kumimoji="0" lang="en-US" altLang="zh-CN" sz="1800">
                <a:solidFill>
                  <a:schemeClr val="accent4">
                    <a:lumMod val="10000"/>
                  </a:schemeClr>
                </a:solidFill>
                <a:latin typeface="微软雅黑" panose="020B0503020204020204" pitchFamily="34" charset="-122"/>
                <a:ea typeface="微软雅黑" panose="020B0503020204020204" pitchFamily="34" charset="-122"/>
              </a:rPr>
              <a:t>20</a:t>
            </a:r>
            <a:r>
              <a:rPr kumimoji="0" lang="zh-CN" altLang="en-US" sz="1800">
                <a:solidFill>
                  <a:schemeClr val="accent4">
                    <a:lumMod val="10000"/>
                  </a:schemeClr>
                </a:solidFill>
                <a:latin typeface="微软雅黑" panose="020B0503020204020204" pitchFamily="34" charset="-122"/>
                <a:ea typeface="微软雅黑" panose="020B0503020204020204" pitchFamily="34" charset="-122"/>
              </a:rPr>
              <a:t>亿里弗尔</a:t>
            </a:r>
          </a:p>
        </p:txBody>
      </p:sp>
      <p:sp>
        <p:nvSpPr>
          <p:cNvPr id="116742" name="Text Box 6">
            <a:extLst>
              <a:ext uri="{FF2B5EF4-FFF2-40B4-BE49-F238E27FC236}">
                <a16:creationId xmlns="" xmlns:a16="http://schemas.microsoft.com/office/drawing/2014/main" id="{EA288797-A89F-48AC-8EF3-97722AA7291F}"/>
              </a:ext>
            </a:extLst>
          </p:cNvPr>
          <p:cNvSpPr txBox="1">
            <a:spLocks noChangeArrowheads="1"/>
          </p:cNvSpPr>
          <p:nvPr/>
        </p:nvSpPr>
        <p:spPr bwMode="auto">
          <a:xfrm>
            <a:off x="7572375" y="2492375"/>
            <a:ext cx="1800225" cy="925513"/>
          </a:xfrm>
          <a:prstGeom prst="rect">
            <a:avLst/>
          </a:prstGeom>
          <a:noFill/>
          <a:ln w="9525">
            <a:solidFill>
              <a:srgbClr val="0070C0"/>
            </a:solidFill>
            <a:miter lim="800000"/>
            <a:headEnd/>
            <a:tailEnd/>
          </a:ln>
          <a:effectLst/>
          <a:extLst>
            <a:ext uri="{909E8E84-426E-40dd-AFC4-6F175D3DCCD1}"/>
            <a:ext uri="{AF507438-7753-43e0-B8FC-AC1667EBCBE1}"/>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hangingPunct="1">
              <a:defRPr/>
            </a:pPr>
            <a:r>
              <a:rPr kumimoji="0" lang="zh-CN" altLang="en-US" sz="1800">
                <a:solidFill>
                  <a:schemeClr val="accent4">
                    <a:lumMod val="10000"/>
                  </a:schemeClr>
                </a:solidFill>
                <a:latin typeface="微软雅黑" panose="020B0503020204020204" pitchFamily="34" charset="-122"/>
                <a:ea typeface="微软雅黑" panose="020B0503020204020204" pitchFamily="34" charset="-122"/>
              </a:rPr>
              <a:t>不生产阶级</a:t>
            </a:r>
            <a:endParaRPr kumimoji="0" lang="en-US" altLang="zh-CN" sz="1800">
              <a:solidFill>
                <a:schemeClr val="accent4">
                  <a:lumMod val="10000"/>
                </a:schemeClr>
              </a:solidFill>
              <a:latin typeface="微软雅黑" panose="020B0503020204020204" pitchFamily="34" charset="-122"/>
              <a:ea typeface="微软雅黑" panose="020B0503020204020204" pitchFamily="34" charset="-122"/>
            </a:endParaRPr>
          </a:p>
          <a:p>
            <a:pPr algn="ctr" eaLnBrk="1" hangingPunct="1">
              <a:defRPr/>
            </a:pPr>
            <a:r>
              <a:rPr kumimoji="0" lang="zh-CN" altLang="en-US" sz="1800">
                <a:solidFill>
                  <a:schemeClr val="accent4">
                    <a:lumMod val="10000"/>
                  </a:schemeClr>
                </a:solidFill>
                <a:latin typeface="微软雅黑" panose="020B0503020204020204" pitchFamily="34" charset="-122"/>
                <a:ea typeface="微软雅黑" panose="020B0503020204020204" pitchFamily="34" charset="-122"/>
              </a:rPr>
              <a:t>每年投资</a:t>
            </a:r>
            <a:endParaRPr kumimoji="0" lang="en-US" altLang="zh-CN" sz="1800">
              <a:solidFill>
                <a:schemeClr val="accent4">
                  <a:lumMod val="10000"/>
                </a:schemeClr>
              </a:solidFill>
              <a:latin typeface="微软雅黑" panose="020B0503020204020204" pitchFamily="34" charset="-122"/>
              <a:ea typeface="微软雅黑" panose="020B0503020204020204" pitchFamily="34" charset="-122"/>
            </a:endParaRPr>
          </a:p>
          <a:p>
            <a:pPr algn="ctr" eaLnBrk="1" hangingPunct="1">
              <a:defRPr/>
            </a:pPr>
            <a:r>
              <a:rPr kumimoji="0" lang="en-US" altLang="zh-CN" sz="1800">
                <a:solidFill>
                  <a:schemeClr val="accent4">
                    <a:lumMod val="10000"/>
                  </a:schemeClr>
                </a:solidFill>
                <a:latin typeface="微软雅黑" panose="020B0503020204020204" pitchFamily="34" charset="-122"/>
                <a:ea typeface="微软雅黑" panose="020B0503020204020204" pitchFamily="34" charset="-122"/>
              </a:rPr>
              <a:t>10</a:t>
            </a:r>
            <a:r>
              <a:rPr kumimoji="0" lang="zh-CN" altLang="en-US" sz="1800">
                <a:solidFill>
                  <a:schemeClr val="accent4">
                    <a:lumMod val="10000"/>
                  </a:schemeClr>
                </a:solidFill>
                <a:latin typeface="微软雅黑" panose="020B0503020204020204" pitchFamily="34" charset="-122"/>
                <a:ea typeface="微软雅黑" panose="020B0503020204020204" pitchFamily="34" charset="-122"/>
              </a:rPr>
              <a:t>亿里弗尔</a:t>
            </a:r>
          </a:p>
        </p:txBody>
      </p:sp>
      <p:sp>
        <p:nvSpPr>
          <p:cNvPr id="116743" name="Text Box 7">
            <a:extLst>
              <a:ext uri="{FF2B5EF4-FFF2-40B4-BE49-F238E27FC236}">
                <a16:creationId xmlns="" xmlns:a16="http://schemas.microsoft.com/office/drawing/2014/main" id="{1AFAE1F7-3FF6-41EE-9FDE-0DA3D4F35129}"/>
              </a:ext>
            </a:extLst>
          </p:cNvPr>
          <p:cNvSpPr txBox="1">
            <a:spLocks noChangeArrowheads="1"/>
          </p:cNvSpPr>
          <p:nvPr/>
        </p:nvSpPr>
        <p:spPr bwMode="auto">
          <a:xfrm>
            <a:off x="3324225" y="4005263"/>
            <a:ext cx="1439863" cy="366712"/>
          </a:xfrm>
          <a:prstGeom prst="rect">
            <a:avLst/>
          </a:prstGeom>
          <a:noFill/>
          <a:ln>
            <a:noFill/>
          </a:ln>
          <a:effectLst/>
          <a:extLst>
            <a:ext uri="{909E8E84-426E-40dd-AFC4-6F175D3DCCD1}"/>
            <a:ext uri="{91240B29-F687-4f45-9708-019B960494DF}"/>
            <a:ext uri="{AF507438-7753-43e0-B8FC-AC1667EBCBE1}"/>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kumimoji="0" lang="en-US" altLang="zh-CN" sz="1800">
                <a:solidFill>
                  <a:schemeClr val="accent4">
                    <a:lumMod val="10000"/>
                  </a:schemeClr>
                </a:solidFill>
                <a:latin typeface="微软雅黑" panose="020B0503020204020204" pitchFamily="34" charset="-122"/>
                <a:ea typeface="微软雅黑" panose="020B0503020204020204" pitchFamily="34" charset="-122"/>
              </a:rPr>
              <a:t>10</a:t>
            </a:r>
            <a:r>
              <a:rPr kumimoji="0" lang="zh-CN" altLang="en-US" sz="1800">
                <a:solidFill>
                  <a:schemeClr val="accent4">
                    <a:lumMod val="10000"/>
                  </a:schemeClr>
                </a:solidFill>
                <a:latin typeface="微软雅黑" panose="020B0503020204020204" pitchFamily="34" charset="-122"/>
                <a:ea typeface="微软雅黑" panose="020B0503020204020204" pitchFamily="34" charset="-122"/>
              </a:rPr>
              <a:t>亿里弗尔</a:t>
            </a:r>
          </a:p>
        </p:txBody>
      </p:sp>
      <p:sp>
        <p:nvSpPr>
          <p:cNvPr id="116744" name="Text Box 8">
            <a:extLst>
              <a:ext uri="{FF2B5EF4-FFF2-40B4-BE49-F238E27FC236}">
                <a16:creationId xmlns="" xmlns:a16="http://schemas.microsoft.com/office/drawing/2014/main" id="{0B9E2BDA-DEF9-4C8E-BCC7-F3659658A790}"/>
              </a:ext>
            </a:extLst>
          </p:cNvPr>
          <p:cNvSpPr txBox="1">
            <a:spLocks noChangeArrowheads="1"/>
          </p:cNvSpPr>
          <p:nvPr/>
        </p:nvSpPr>
        <p:spPr bwMode="auto">
          <a:xfrm>
            <a:off x="3324225" y="5157788"/>
            <a:ext cx="1439863" cy="366712"/>
          </a:xfrm>
          <a:prstGeom prst="rect">
            <a:avLst/>
          </a:prstGeom>
          <a:noFill/>
          <a:ln>
            <a:noFill/>
          </a:ln>
          <a:effectLst/>
          <a:extLst>
            <a:ext uri="{909E8E84-426E-40dd-AFC4-6F175D3DCCD1}"/>
            <a:ext uri="{91240B29-F687-4f45-9708-019B960494DF}"/>
            <a:ext uri="{AF507438-7753-43e0-B8FC-AC1667EBCBE1}"/>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kumimoji="0" lang="en-US" altLang="zh-CN" sz="1800">
                <a:solidFill>
                  <a:schemeClr val="accent4">
                    <a:lumMod val="10000"/>
                  </a:schemeClr>
                </a:solidFill>
                <a:latin typeface="微软雅黑" panose="020B0503020204020204" pitchFamily="34" charset="-122"/>
                <a:ea typeface="微软雅黑" panose="020B0503020204020204" pitchFamily="34" charset="-122"/>
              </a:rPr>
              <a:t>10</a:t>
            </a:r>
            <a:r>
              <a:rPr kumimoji="0" lang="zh-CN" altLang="en-US" sz="1800">
                <a:solidFill>
                  <a:schemeClr val="accent4">
                    <a:lumMod val="10000"/>
                  </a:schemeClr>
                </a:solidFill>
                <a:latin typeface="微软雅黑" panose="020B0503020204020204" pitchFamily="34" charset="-122"/>
                <a:ea typeface="微软雅黑" panose="020B0503020204020204" pitchFamily="34" charset="-122"/>
              </a:rPr>
              <a:t>亿里弗尔</a:t>
            </a:r>
          </a:p>
        </p:txBody>
      </p:sp>
      <p:sp>
        <p:nvSpPr>
          <p:cNvPr id="116745" name="Text Box 9">
            <a:extLst>
              <a:ext uri="{FF2B5EF4-FFF2-40B4-BE49-F238E27FC236}">
                <a16:creationId xmlns="" xmlns:a16="http://schemas.microsoft.com/office/drawing/2014/main" id="{D7A28585-A46B-4734-8736-E14867662C19}"/>
              </a:ext>
            </a:extLst>
          </p:cNvPr>
          <p:cNvSpPr txBox="1">
            <a:spLocks noChangeArrowheads="1"/>
          </p:cNvSpPr>
          <p:nvPr/>
        </p:nvSpPr>
        <p:spPr bwMode="auto">
          <a:xfrm>
            <a:off x="3324225" y="4581525"/>
            <a:ext cx="1584325" cy="366713"/>
          </a:xfrm>
          <a:prstGeom prst="rect">
            <a:avLst/>
          </a:prstGeom>
          <a:noFill/>
          <a:ln>
            <a:noFill/>
          </a:ln>
          <a:effectLst/>
          <a:extLst>
            <a:ext uri="{909E8E84-426E-40dd-AFC4-6F175D3DCCD1}"/>
            <a:ext uri="{91240B29-F687-4f45-9708-019B960494DF}"/>
            <a:ext uri="{AF507438-7753-43e0-B8FC-AC1667EBCBE1}"/>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kumimoji="0" lang="en-US" altLang="zh-CN" sz="1800">
                <a:solidFill>
                  <a:schemeClr val="accent4">
                    <a:lumMod val="10000"/>
                  </a:schemeClr>
                </a:solidFill>
                <a:latin typeface="微软雅黑" panose="020B0503020204020204" pitchFamily="34" charset="-122"/>
                <a:ea typeface="微软雅黑" panose="020B0503020204020204" pitchFamily="34" charset="-122"/>
              </a:rPr>
              <a:t>10</a:t>
            </a:r>
            <a:r>
              <a:rPr kumimoji="0" lang="zh-CN" altLang="en-US" sz="1800">
                <a:solidFill>
                  <a:schemeClr val="accent4">
                    <a:lumMod val="10000"/>
                  </a:schemeClr>
                </a:solidFill>
                <a:latin typeface="微软雅黑" panose="020B0503020204020204" pitchFamily="34" charset="-122"/>
                <a:ea typeface="微软雅黑" panose="020B0503020204020204" pitchFamily="34" charset="-122"/>
              </a:rPr>
              <a:t>亿里弗尔</a:t>
            </a:r>
          </a:p>
        </p:txBody>
      </p:sp>
      <p:sp>
        <p:nvSpPr>
          <p:cNvPr id="116746" name="Text Box 10">
            <a:extLst>
              <a:ext uri="{FF2B5EF4-FFF2-40B4-BE49-F238E27FC236}">
                <a16:creationId xmlns="" xmlns:a16="http://schemas.microsoft.com/office/drawing/2014/main" id="{881FE2E3-9B2F-42D9-AEA6-17F49D00D5B6}"/>
              </a:ext>
            </a:extLst>
          </p:cNvPr>
          <p:cNvSpPr txBox="1">
            <a:spLocks noChangeArrowheads="1"/>
          </p:cNvSpPr>
          <p:nvPr/>
        </p:nvSpPr>
        <p:spPr bwMode="auto">
          <a:xfrm>
            <a:off x="3179763" y="5588000"/>
            <a:ext cx="2160587" cy="366713"/>
          </a:xfrm>
          <a:prstGeom prst="rect">
            <a:avLst/>
          </a:prstGeom>
          <a:noFill/>
          <a:ln>
            <a:noFill/>
          </a:ln>
          <a:effectLst/>
          <a:extLst>
            <a:ext uri="{909E8E84-426E-40dd-AFC4-6F175D3DCCD1}"/>
            <a:ext uri="{91240B29-F687-4f45-9708-019B960494DF}"/>
            <a:ext uri="{AF507438-7753-43e0-B8FC-AC1667EBCBE1}"/>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kumimoji="0" lang="zh-CN" altLang="en-US" sz="1800" i="1">
                <a:solidFill>
                  <a:schemeClr val="accent4">
                    <a:lumMod val="10000"/>
                  </a:schemeClr>
                </a:solidFill>
                <a:latin typeface="微软雅黑" panose="020B0503020204020204" pitchFamily="34" charset="-122"/>
                <a:ea typeface="微软雅黑" panose="020B0503020204020204" pitchFamily="34" charset="-122"/>
              </a:rPr>
              <a:t>年预付</a:t>
            </a:r>
            <a:r>
              <a:rPr kumimoji="0" lang="en-US" altLang="zh-CN" sz="1800" i="1">
                <a:solidFill>
                  <a:schemeClr val="accent4">
                    <a:lumMod val="10000"/>
                  </a:schemeClr>
                </a:solidFill>
                <a:latin typeface="微软雅黑" panose="020B0503020204020204" pitchFamily="34" charset="-122"/>
                <a:ea typeface="微软雅黑" panose="020B0503020204020204" pitchFamily="34" charset="-122"/>
              </a:rPr>
              <a:t>20</a:t>
            </a:r>
            <a:r>
              <a:rPr kumimoji="0" lang="zh-CN" altLang="en-US" sz="1800" i="1">
                <a:solidFill>
                  <a:schemeClr val="accent4">
                    <a:lumMod val="10000"/>
                  </a:schemeClr>
                </a:solidFill>
                <a:latin typeface="微软雅黑" panose="020B0503020204020204" pitchFamily="34" charset="-122"/>
                <a:ea typeface="微软雅黑" panose="020B0503020204020204" pitchFamily="34" charset="-122"/>
              </a:rPr>
              <a:t>亿里弗尔</a:t>
            </a:r>
          </a:p>
        </p:txBody>
      </p:sp>
      <p:sp>
        <p:nvSpPr>
          <p:cNvPr id="116747" name="Text Box 11">
            <a:extLst>
              <a:ext uri="{FF2B5EF4-FFF2-40B4-BE49-F238E27FC236}">
                <a16:creationId xmlns="" xmlns:a16="http://schemas.microsoft.com/office/drawing/2014/main" id="{06F742EA-AB35-4677-A54F-760FA0B1F008}"/>
              </a:ext>
            </a:extLst>
          </p:cNvPr>
          <p:cNvSpPr txBox="1">
            <a:spLocks noChangeArrowheads="1"/>
          </p:cNvSpPr>
          <p:nvPr/>
        </p:nvSpPr>
        <p:spPr bwMode="auto">
          <a:xfrm>
            <a:off x="3108325" y="6092825"/>
            <a:ext cx="2160588" cy="366713"/>
          </a:xfrm>
          <a:prstGeom prst="rect">
            <a:avLst/>
          </a:prstGeom>
          <a:noFill/>
          <a:ln>
            <a:noFill/>
          </a:ln>
          <a:effectLst/>
          <a:extLst>
            <a:ext uri="{909E8E84-426E-40dd-AFC4-6F175D3DCCD1}"/>
            <a:ext uri="{91240B29-F687-4f45-9708-019B960494DF}"/>
            <a:ext uri="{AF507438-7753-43e0-B8FC-AC1667EBCBE1}"/>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kumimoji="0" lang="zh-CN" altLang="en-US" sz="1800">
                <a:solidFill>
                  <a:schemeClr val="accent4">
                    <a:lumMod val="10000"/>
                  </a:schemeClr>
                </a:solidFill>
                <a:latin typeface="微软雅黑" panose="020B0503020204020204" pitchFamily="34" charset="-122"/>
                <a:ea typeface="微软雅黑" panose="020B0503020204020204" pitchFamily="34" charset="-122"/>
              </a:rPr>
              <a:t>共计</a:t>
            </a:r>
            <a:r>
              <a:rPr kumimoji="0" lang="en-US" altLang="zh-CN" sz="1800">
                <a:solidFill>
                  <a:schemeClr val="accent4">
                    <a:lumMod val="10000"/>
                  </a:schemeClr>
                </a:solidFill>
                <a:latin typeface="微软雅黑" panose="020B0503020204020204" pitchFamily="34" charset="-122"/>
                <a:ea typeface="微软雅黑" panose="020B0503020204020204" pitchFamily="34" charset="-122"/>
              </a:rPr>
              <a:t>50</a:t>
            </a:r>
            <a:r>
              <a:rPr kumimoji="0" lang="zh-CN" altLang="en-US" sz="1800">
                <a:solidFill>
                  <a:schemeClr val="accent4">
                    <a:lumMod val="10000"/>
                  </a:schemeClr>
                </a:solidFill>
                <a:latin typeface="微软雅黑" panose="020B0503020204020204" pitchFamily="34" charset="-122"/>
                <a:ea typeface="微软雅黑" panose="020B0503020204020204" pitchFamily="34" charset="-122"/>
              </a:rPr>
              <a:t>亿里弗尔</a:t>
            </a:r>
          </a:p>
        </p:txBody>
      </p:sp>
      <p:sp>
        <p:nvSpPr>
          <p:cNvPr id="116748" name="Text Box 12">
            <a:extLst>
              <a:ext uri="{FF2B5EF4-FFF2-40B4-BE49-F238E27FC236}">
                <a16:creationId xmlns="" xmlns:a16="http://schemas.microsoft.com/office/drawing/2014/main" id="{256066F9-F3DD-40C3-BF1C-2E8410CFA146}"/>
              </a:ext>
            </a:extLst>
          </p:cNvPr>
          <p:cNvSpPr txBox="1">
            <a:spLocks noChangeArrowheads="1"/>
          </p:cNvSpPr>
          <p:nvPr/>
        </p:nvSpPr>
        <p:spPr bwMode="auto">
          <a:xfrm>
            <a:off x="7175500" y="4581525"/>
            <a:ext cx="2844800" cy="366713"/>
          </a:xfrm>
          <a:prstGeom prst="rect">
            <a:avLst/>
          </a:prstGeom>
          <a:noFill/>
          <a:ln>
            <a:noFill/>
          </a:ln>
          <a:effectLst/>
          <a:extLst>
            <a:ext uri="{909E8E84-426E-40dd-AFC4-6F175D3DCCD1}"/>
            <a:ext uri="{91240B29-F687-4f45-9708-019B960494DF}"/>
            <a:ext uri="{AF507438-7753-43e0-B8FC-AC1667EBCBE1}"/>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kumimoji="0" lang="en-US" altLang="zh-CN" sz="1800">
                <a:solidFill>
                  <a:schemeClr val="accent4">
                    <a:lumMod val="10000"/>
                  </a:schemeClr>
                </a:solidFill>
                <a:latin typeface="微软雅黑" panose="020B0503020204020204" pitchFamily="34" charset="-122"/>
                <a:ea typeface="微软雅黑" panose="020B0503020204020204" pitchFamily="34" charset="-122"/>
              </a:rPr>
              <a:t>10</a:t>
            </a:r>
            <a:r>
              <a:rPr kumimoji="0" lang="zh-CN" altLang="en-US" sz="1800">
                <a:solidFill>
                  <a:schemeClr val="accent4">
                    <a:lumMod val="10000"/>
                  </a:schemeClr>
                </a:solidFill>
                <a:latin typeface="微软雅黑" panose="020B0503020204020204" pitchFamily="34" charset="-122"/>
                <a:ea typeface="微软雅黑" panose="020B0503020204020204" pitchFamily="34" charset="-122"/>
              </a:rPr>
              <a:t>亿里弗尔（生活用品）</a:t>
            </a:r>
          </a:p>
        </p:txBody>
      </p:sp>
      <p:sp>
        <p:nvSpPr>
          <p:cNvPr id="116749" name="Text Box 13">
            <a:extLst>
              <a:ext uri="{FF2B5EF4-FFF2-40B4-BE49-F238E27FC236}">
                <a16:creationId xmlns="" xmlns:a16="http://schemas.microsoft.com/office/drawing/2014/main" id="{A881AACD-6E52-4D4E-8BFC-BC8EB647519B}"/>
              </a:ext>
            </a:extLst>
          </p:cNvPr>
          <p:cNvSpPr txBox="1">
            <a:spLocks noChangeArrowheads="1"/>
          </p:cNvSpPr>
          <p:nvPr/>
        </p:nvSpPr>
        <p:spPr bwMode="auto">
          <a:xfrm>
            <a:off x="7212013" y="5373688"/>
            <a:ext cx="2916237" cy="366712"/>
          </a:xfrm>
          <a:prstGeom prst="rect">
            <a:avLst/>
          </a:prstGeom>
          <a:noFill/>
          <a:ln>
            <a:noFill/>
          </a:ln>
          <a:effectLst/>
          <a:extLst>
            <a:ext uri="{909E8E84-426E-40dd-AFC4-6F175D3DCCD1}"/>
            <a:ext uri="{91240B29-F687-4f45-9708-019B960494DF}"/>
            <a:ext uri="{AF507438-7753-43e0-B8FC-AC1667EBCBE1}"/>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kumimoji="0" lang="en-US" altLang="zh-CN" sz="1800">
                <a:solidFill>
                  <a:schemeClr val="accent4">
                    <a:lumMod val="10000"/>
                  </a:schemeClr>
                </a:solidFill>
                <a:latin typeface="微软雅黑" panose="020B0503020204020204" pitchFamily="34" charset="-122"/>
                <a:ea typeface="微软雅黑" panose="020B0503020204020204" pitchFamily="34" charset="-122"/>
              </a:rPr>
              <a:t>10</a:t>
            </a:r>
            <a:r>
              <a:rPr kumimoji="0" lang="zh-CN" altLang="en-US" sz="1800">
                <a:solidFill>
                  <a:schemeClr val="accent4">
                    <a:lumMod val="10000"/>
                  </a:schemeClr>
                </a:solidFill>
                <a:latin typeface="微软雅黑" panose="020B0503020204020204" pitchFamily="34" charset="-122"/>
                <a:ea typeface="微软雅黑" panose="020B0503020204020204" pitchFamily="34" charset="-122"/>
              </a:rPr>
              <a:t>亿里弗尔（生产用品）</a:t>
            </a:r>
          </a:p>
        </p:txBody>
      </p:sp>
      <p:sp>
        <p:nvSpPr>
          <p:cNvPr id="116750" name="Text Box 14">
            <a:extLst>
              <a:ext uri="{FF2B5EF4-FFF2-40B4-BE49-F238E27FC236}">
                <a16:creationId xmlns="" xmlns:a16="http://schemas.microsoft.com/office/drawing/2014/main" id="{C1E18A8E-366C-4BE9-9260-DAE35D0D62B1}"/>
              </a:ext>
            </a:extLst>
          </p:cNvPr>
          <p:cNvSpPr txBox="1">
            <a:spLocks noChangeArrowheads="1"/>
          </p:cNvSpPr>
          <p:nvPr/>
        </p:nvSpPr>
        <p:spPr bwMode="auto">
          <a:xfrm>
            <a:off x="7212013" y="6092825"/>
            <a:ext cx="2160587" cy="366713"/>
          </a:xfrm>
          <a:prstGeom prst="rect">
            <a:avLst/>
          </a:prstGeom>
          <a:noFill/>
          <a:ln>
            <a:noFill/>
          </a:ln>
          <a:effectLst/>
          <a:extLst>
            <a:ext uri="{909E8E84-426E-40dd-AFC4-6F175D3DCCD1}"/>
            <a:ext uri="{91240B29-F687-4f45-9708-019B960494DF}"/>
            <a:ext uri="{AF507438-7753-43e0-B8FC-AC1667EBCBE1}"/>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eaLnBrk="1" hangingPunct="1">
              <a:spcBef>
                <a:spcPct val="50000"/>
              </a:spcBef>
              <a:defRPr/>
            </a:pPr>
            <a:r>
              <a:rPr kumimoji="0" lang="zh-CN" altLang="en-US" sz="1800">
                <a:solidFill>
                  <a:schemeClr val="accent4">
                    <a:lumMod val="10000"/>
                  </a:schemeClr>
                </a:solidFill>
                <a:latin typeface="微软雅黑" panose="020B0503020204020204" pitchFamily="34" charset="-122"/>
                <a:ea typeface="微软雅黑" panose="020B0503020204020204" pitchFamily="34" charset="-122"/>
              </a:rPr>
              <a:t>共计</a:t>
            </a:r>
            <a:r>
              <a:rPr kumimoji="0" lang="en-US" altLang="zh-CN" sz="1800">
                <a:solidFill>
                  <a:schemeClr val="accent4">
                    <a:lumMod val="10000"/>
                  </a:schemeClr>
                </a:solidFill>
                <a:latin typeface="微软雅黑" panose="020B0503020204020204" pitchFamily="34" charset="-122"/>
                <a:ea typeface="微软雅黑" panose="020B0503020204020204" pitchFamily="34" charset="-122"/>
              </a:rPr>
              <a:t>20</a:t>
            </a:r>
            <a:r>
              <a:rPr kumimoji="0" lang="zh-CN" altLang="en-US" sz="1800">
                <a:solidFill>
                  <a:schemeClr val="accent4">
                    <a:lumMod val="10000"/>
                  </a:schemeClr>
                </a:solidFill>
                <a:latin typeface="微软雅黑" panose="020B0503020204020204" pitchFamily="34" charset="-122"/>
                <a:ea typeface="微软雅黑" panose="020B0503020204020204" pitchFamily="34" charset="-122"/>
              </a:rPr>
              <a:t>亿里弗尔</a:t>
            </a:r>
          </a:p>
        </p:txBody>
      </p:sp>
      <p:sp>
        <p:nvSpPr>
          <p:cNvPr id="116751" name="Text Box 15">
            <a:extLst>
              <a:ext uri="{FF2B5EF4-FFF2-40B4-BE49-F238E27FC236}">
                <a16:creationId xmlns="" xmlns:a16="http://schemas.microsoft.com/office/drawing/2014/main" id="{658C2BA8-E760-46E6-A0EF-A8933F90F466}"/>
              </a:ext>
            </a:extLst>
          </p:cNvPr>
          <p:cNvSpPr txBox="1">
            <a:spLocks noChangeArrowheads="1"/>
          </p:cNvSpPr>
          <p:nvPr/>
        </p:nvSpPr>
        <p:spPr bwMode="auto">
          <a:xfrm>
            <a:off x="1290638" y="4262438"/>
            <a:ext cx="1511300" cy="923925"/>
          </a:xfrm>
          <a:prstGeom prst="rect">
            <a:avLst/>
          </a:prstGeom>
          <a:noFill/>
          <a:ln>
            <a:noFill/>
          </a:ln>
          <a:effectLst/>
          <a:extLst>
            <a:ext uri="{909E8E84-426E-40dd-AFC4-6F175D3DCCD1}"/>
            <a:ext uri="{91240B29-F687-4f45-9708-019B960494DF}"/>
            <a:ext uri="{AF507438-7753-43e0-B8FC-AC1667EBCBE1}"/>
          </a:extLst>
        </p:spPr>
        <p:txBody>
          <a:bodyPr>
            <a:spAutoFit/>
          </a:bodyP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defRPr/>
            </a:pPr>
            <a:r>
              <a:rPr kumimoji="0" lang="zh-CN" altLang="en-US" sz="1800">
                <a:solidFill>
                  <a:schemeClr val="accent4">
                    <a:lumMod val="10000"/>
                  </a:schemeClr>
                </a:solidFill>
                <a:latin typeface="微软雅黑" panose="020B0503020204020204" pitchFamily="34" charset="-122"/>
                <a:ea typeface="微软雅黑" panose="020B0503020204020204" pitchFamily="34" charset="-122"/>
              </a:rPr>
              <a:t>支付地租及原预付的利息（折旧）</a:t>
            </a:r>
          </a:p>
        </p:txBody>
      </p:sp>
      <p:sp>
        <p:nvSpPr>
          <p:cNvPr id="72721" name="Line 16">
            <a:extLst>
              <a:ext uri="{FF2B5EF4-FFF2-40B4-BE49-F238E27FC236}">
                <a16:creationId xmlns="" xmlns:a16="http://schemas.microsoft.com/office/drawing/2014/main" id="{CF75DBC3-6666-4422-9CE9-044CCC1029E5}"/>
              </a:ext>
            </a:extLst>
          </p:cNvPr>
          <p:cNvSpPr>
            <a:spLocks noChangeShapeType="1"/>
          </p:cNvSpPr>
          <p:nvPr/>
        </p:nvSpPr>
        <p:spPr bwMode="auto">
          <a:xfrm>
            <a:off x="3179763" y="5949950"/>
            <a:ext cx="2160587"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2722" name="Line 17">
            <a:extLst>
              <a:ext uri="{FF2B5EF4-FFF2-40B4-BE49-F238E27FC236}">
                <a16:creationId xmlns="" xmlns:a16="http://schemas.microsoft.com/office/drawing/2014/main" id="{66F4073B-AB49-4890-9707-5E0405AB627B}"/>
              </a:ext>
            </a:extLst>
          </p:cNvPr>
          <p:cNvSpPr>
            <a:spLocks noChangeShapeType="1"/>
          </p:cNvSpPr>
          <p:nvPr/>
        </p:nvSpPr>
        <p:spPr bwMode="auto">
          <a:xfrm>
            <a:off x="7356475" y="5805488"/>
            <a:ext cx="252095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72723" name="AutoShape 18">
            <a:extLst>
              <a:ext uri="{FF2B5EF4-FFF2-40B4-BE49-F238E27FC236}">
                <a16:creationId xmlns="" xmlns:a16="http://schemas.microsoft.com/office/drawing/2014/main" id="{C45C5994-2F74-4650-8058-63118F9C4625}"/>
              </a:ext>
            </a:extLst>
          </p:cNvPr>
          <p:cNvSpPr>
            <a:spLocks/>
          </p:cNvSpPr>
          <p:nvPr/>
        </p:nvSpPr>
        <p:spPr bwMode="auto">
          <a:xfrm>
            <a:off x="3035300" y="4076700"/>
            <a:ext cx="287338" cy="1296988"/>
          </a:xfrm>
          <a:prstGeom prst="leftBrace">
            <a:avLst>
              <a:gd name="adj1" fmla="val 30803"/>
              <a:gd name="adj2" fmla="val 51343"/>
            </a:avLst>
          </a:prstGeom>
          <a:noFill/>
          <a:ln w="9525">
            <a:solidFill>
              <a:schemeClr val="tx1"/>
            </a:solidFill>
            <a:round/>
            <a:headEnd/>
            <a:tailEnd/>
          </a:ln>
          <a:extLst>
            <a:ext uri="{909E8E84-426E-40DD-AFC4-6F175D3DCCD1}">
              <a14:hiddenFill xmlns="" xmlns:a14="http://schemas.microsoft.com/office/drawing/2010/main">
                <a:solidFill>
                  <a:srgbClr val="FFFFFF"/>
                </a:solidFill>
              </a14:hiddenFill>
            </a:ext>
          </a:extLst>
        </p:spPr>
        <p:txBody>
          <a:bodyPr wrap="none" anchor="ct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kumimoji="0" lang="zh-CN" altLang="en-US" sz="1800"/>
          </a:p>
        </p:txBody>
      </p:sp>
      <p:sp>
        <p:nvSpPr>
          <p:cNvPr id="116755" name="Line 19">
            <a:extLst>
              <a:ext uri="{FF2B5EF4-FFF2-40B4-BE49-F238E27FC236}">
                <a16:creationId xmlns="" xmlns:a16="http://schemas.microsoft.com/office/drawing/2014/main" id="{279FA57B-B641-4B7D-92CA-14A7BD7E3426}"/>
              </a:ext>
            </a:extLst>
          </p:cNvPr>
          <p:cNvSpPr>
            <a:spLocks noChangeShapeType="1"/>
          </p:cNvSpPr>
          <p:nvPr/>
        </p:nvSpPr>
        <p:spPr bwMode="auto">
          <a:xfrm flipH="1">
            <a:off x="4764088" y="3429000"/>
            <a:ext cx="1512887" cy="720725"/>
          </a:xfrm>
          <a:prstGeom prst="line">
            <a:avLst/>
          </a:prstGeom>
          <a:noFill/>
          <a:ln w="9525">
            <a:solidFill>
              <a:srgbClr val="0070C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116756" name="Line 20">
            <a:extLst>
              <a:ext uri="{FF2B5EF4-FFF2-40B4-BE49-F238E27FC236}">
                <a16:creationId xmlns="" xmlns:a16="http://schemas.microsoft.com/office/drawing/2014/main" id="{9BB3E116-FFD7-497A-B254-4528001FFCC3}"/>
              </a:ext>
            </a:extLst>
          </p:cNvPr>
          <p:cNvSpPr>
            <a:spLocks noChangeShapeType="1"/>
          </p:cNvSpPr>
          <p:nvPr/>
        </p:nvSpPr>
        <p:spPr bwMode="auto">
          <a:xfrm>
            <a:off x="6348413" y="3429000"/>
            <a:ext cx="936625" cy="1223963"/>
          </a:xfrm>
          <a:prstGeom prst="line">
            <a:avLst/>
          </a:prstGeom>
          <a:noFill/>
          <a:ln w="9525">
            <a:solidFill>
              <a:srgbClr val="0070C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116757" name="Line 21">
            <a:extLst>
              <a:ext uri="{FF2B5EF4-FFF2-40B4-BE49-F238E27FC236}">
                <a16:creationId xmlns="" xmlns:a16="http://schemas.microsoft.com/office/drawing/2014/main" id="{F0311770-1567-4A38-A014-F96B4C1775A0}"/>
              </a:ext>
            </a:extLst>
          </p:cNvPr>
          <p:cNvSpPr>
            <a:spLocks noChangeShapeType="1"/>
          </p:cNvSpPr>
          <p:nvPr/>
        </p:nvSpPr>
        <p:spPr bwMode="auto">
          <a:xfrm flipH="1">
            <a:off x="4764088" y="4797425"/>
            <a:ext cx="2520950" cy="0"/>
          </a:xfrm>
          <a:prstGeom prst="line">
            <a:avLst/>
          </a:prstGeom>
          <a:noFill/>
          <a:ln w="9525">
            <a:solidFill>
              <a:srgbClr val="0070C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116758" name="Line 22">
            <a:extLst>
              <a:ext uri="{FF2B5EF4-FFF2-40B4-BE49-F238E27FC236}">
                <a16:creationId xmlns="" xmlns:a16="http://schemas.microsoft.com/office/drawing/2014/main" id="{79C4E14D-2EB5-4719-B3F1-81905607027A}"/>
              </a:ext>
            </a:extLst>
          </p:cNvPr>
          <p:cNvSpPr>
            <a:spLocks noChangeShapeType="1"/>
          </p:cNvSpPr>
          <p:nvPr/>
        </p:nvSpPr>
        <p:spPr bwMode="auto">
          <a:xfrm>
            <a:off x="4835525" y="4221163"/>
            <a:ext cx="2449513" cy="1368425"/>
          </a:xfrm>
          <a:prstGeom prst="line">
            <a:avLst/>
          </a:prstGeom>
          <a:noFill/>
          <a:ln w="9525">
            <a:solidFill>
              <a:srgbClr val="0070C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116759" name="Line 23">
            <a:extLst>
              <a:ext uri="{FF2B5EF4-FFF2-40B4-BE49-F238E27FC236}">
                <a16:creationId xmlns="" xmlns:a16="http://schemas.microsoft.com/office/drawing/2014/main" id="{7ED583AC-769B-46C3-B86B-DAFF128921EE}"/>
              </a:ext>
            </a:extLst>
          </p:cNvPr>
          <p:cNvSpPr>
            <a:spLocks noChangeShapeType="1"/>
          </p:cNvSpPr>
          <p:nvPr/>
        </p:nvSpPr>
        <p:spPr bwMode="auto">
          <a:xfrm flipH="1" flipV="1">
            <a:off x="4764088" y="5300663"/>
            <a:ext cx="2520950" cy="360362"/>
          </a:xfrm>
          <a:prstGeom prst="line">
            <a:avLst/>
          </a:prstGeom>
          <a:noFill/>
          <a:ln w="9525">
            <a:solidFill>
              <a:srgbClr val="0070C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116760" name="Text Box 24">
            <a:extLst>
              <a:ext uri="{FF2B5EF4-FFF2-40B4-BE49-F238E27FC236}">
                <a16:creationId xmlns="" xmlns:a16="http://schemas.microsoft.com/office/drawing/2014/main" id="{2407B787-FCDC-45AB-8760-A3E9B3200BBD}"/>
              </a:ext>
            </a:extLst>
          </p:cNvPr>
          <p:cNvSpPr txBox="1">
            <a:spLocks noChangeArrowheads="1"/>
          </p:cNvSpPr>
          <p:nvPr/>
        </p:nvSpPr>
        <p:spPr bwMode="auto">
          <a:xfrm>
            <a:off x="5051425" y="3567113"/>
            <a:ext cx="4318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0" lang="en-US" altLang="zh-CN" sz="1800" b="1">
                <a:solidFill>
                  <a:srgbClr val="0070C0"/>
                </a:solidFill>
                <a:latin typeface="Verdana" panose="020B0604030504040204" pitchFamily="34" charset="0"/>
              </a:rPr>
              <a:t>①</a:t>
            </a:r>
          </a:p>
        </p:txBody>
      </p:sp>
      <p:sp>
        <p:nvSpPr>
          <p:cNvPr id="116761" name="Text Box 25">
            <a:extLst>
              <a:ext uri="{FF2B5EF4-FFF2-40B4-BE49-F238E27FC236}">
                <a16:creationId xmlns="" xmlns:a16="http://schemas.microsoft.com/office/drawing/2014/main" id="{AC1956E9-3048-434A-9238-541D61482FC6}"/>
              </a:ext>
            </a:extLst>
          </p:cNvPr>
          <p:cNvSpPr txBox="1">
            <a:spLocks noChangeArrowheads="1"/>
          </p:cNvSpPr>
          <p:nvPr/>
        </p:nvSpPr>
        <p:spPr bwMode="auto">
          <a:xfrm>
            <a:off x="6635750" y="3573463"/>
            <a:ext cx="4318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0" lang="en-US" altLang="zh-CN" sz="1800" b="1">
                <a:solidFill>
                  <a:srgbClr val="0070C0"/>
                </a:solidFill>
                <a:latin typeface="Verdana" panose="020B0604030504040204" pitchFamily="34" charset="0"/>
              </a:rPr>
              <a:t>②</a:t>
            </a:r>
          </a:p>
        </p:txBody>
      </p:sp>
      <p:sp>
        <p:nvSpPr>
          <p:cNvPr id="116762" name="Text Box 26">
            <a:extLst>
              <a:ext uri="{FF2B5EF4-FFF2-40B4-BE49-F238E27FC236}">
                <a16:creationId xmlns="" xmlns:a16="http://schemas.microsoft.com/office/drawing/2014/main" id="{1F5DD774-10AF-49EC-AFA2-E04C35F89B6B}"/>
              </a:ext>
            </a:extLst>
          </p:cNvPr>
          <p:cNvSpPr txBox="1">
            <a:spLocks noChangeArrowheads="1"/>
          </p:cNvSpPr>
          <p:nvPr/>
        </p:nvSpPr>
        <p:spPr bwMode="auto">
          <a:xfrm>
            <a:off x="5988050" y="4437063"/>
            <a:ext cx="4318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0" lang="en-US" altLang="zh-CN" sz="1800" b="1">
                <a:solidFill>
                  <a:srgbClr val="0070C0"/>
                </a:solidFill>
                <a:latin typeface="Verdana" panose="020B0604030504040204" pitchFamily="34" charset="0"/>
              </a:rPr>
              <a:t>③</a:t>
            </a:r>
          </a:p>
        </p:txBody>
      </p:sp>
      <p:sp>
        <p:nvSpPr>
          <p:cNvPr id="116763" name="Text Box 27">
            <a:extLst>
              <a:ext uri="{FF2B5EF4-FFF2-40B4-BE49-F238E27FC236}">
                <a16:creationId xmlns="" xmlns:a16="http://schemas.microsoft.com/office/drawing/2014/main" id="{0BD10A20-0348-4F21-941D-77168B790620}"/>
              </a:ext>
            </a:extLst>
          </p:cNvPr>
          <p:cNvSpPr txBox="1">
            <a:spLocks noChangeArrowheads="1"/>
          </p:cNvSpPr>
          <p:nvPr/>
        </p:nvSpPr>
        <p:spPr bwMode="auto">
          <a:xfrm>
            <a:off x="6132513" y="5084763"/>
            <a:ext cx="43180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0" lang="en-US" altLang="zh-CN" sz="1800" b="1">
                <a:solidFill>
                  <a:srgbClr val="0070C0"/>
                </a:solidFill>
                <a:latin typeface="Verdana" panose="020B0604030504040204" pitchFamily="34" charset="0"/>
              </a:rPr>
              <a:t>④</a:t>
            </a:r>
          </a:p>
        </p:txBody>
      </p:sp>
      <p:sp>
        <p:nvSpPr>
          <p:cNvPr id="116764" name="Text Box 28">
            <a:extLst>
              <a:ext uri="{FF2B5EF4-FFF2-40B4-BE49-F238E27FC236}">
                <a16:creationId xmlns="" xmlns:a16="http://schemas.microsoft.com/office/drawing/2014/main" id="{2B1B3D7A-64B7-46D5-B444-C5ACABFD714C}"/>
              </a:ext>
            </a:extLst>
          </p:cNvPr>
          <p:cNvSpPr txBox="1">
            <a:spLocks noChangeArrowheads="1"/>
          </p:cNvSpPr>
          <p:nvPr/>
        </p:nvSpPr>
        <p:spPr bwMode="auto">
          <a:xfrm>
            <a:off x="5411788" y="5445125"/>
            <a:ext cx="43180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Tx/>
              <a:buSzTx/>
              <a:buFontTx/>
              <a:buNone/>
            </a:pPr>
            <a:r>
              <a:rPr kumimoji="0" lang="en-US" altLang="zh-CN" sz="1800" b="1">
                <a:solidFill>
                  <a:srgbClr val="0070C0"/>
                </a:solidFill>
                <a:latin typeface="Verdana" panose="020B0604030504040204" pitchFamily="34" charset="0"/>
              </a:rPr>
              <a:t>⑤</a:t>
            </a:r>
          </a:p>
        </p:txBody>
      </p:sp>
      <p:sp>
        <p:nvSpPr>
          <p:cNvPr id="72734" name="左大括号 1">
            <a:extLst>
              <a:ext uri="{FF2B5EF4-FFF2-40B4-BE49-F238E27FC236}">
                <a16:creationId xmlns="" xmlns:a16="http://schemas.microsoft.com/office/drawing/2014/main" id="{49CBC22A-BC34-4148-8550-C5BD7D48B4B6}"/>
              </a:ext>
            </a:extLst>
          </p:cNvPr>
          <p:cNvSpPr>
            <a:spLocks/>
          </p:cNvSpPr>
          <p:nvPr/>
        </p:nvSpPr>
        <p:spPr bwMode="auto">
          <a:xfrm>
            <a:off x="2838450" y="3929063"/>
            <a:ext cx="614363" cy="1624012"/>
          </a:xfrm>
          <a:prstGeom prst="leftBrace">
            <a:avLst>
              <a:gd name="adj1" fmla="val 8334"/>
              <a:gd name="adj2" fmla="val 50000"/>
            </a:avLst>
          </a:prstGeom>
          <a:noFill/>
          <a:ln w="9525" algn="ctr">
            <a:solidFill>
              <a:srgbClr val="0070C0"/>
            </a:solidFill>
            <a:round/>
            <a:headEnd/>
            <a:tailEnd/>
          </a:ln>
          <a:extLst>
            <a:ext uri="{909E8E84-426E-40DD-AFC4-6F175D3DCCD1}">
              <a14:hiddenFill xmlns=""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cxnSp>
        <p:nvCxnSpPr>
          <p:cNvPr id="72735" name="直接连接符 3">
            <a:extLst>
              <a:ext uri="{FF2B5EF4-FFF2-40B4-BE49-F238E27FC236}">
                <a16:creationId xmlns="" xmlns:a16="http://schemas.microsoft.com/office/drawing/2014/main" id="{1CBDC379-2F4F-41F1-B438-E3297645056C}"/>
              </a:ext>
            </a:extLst>
          </p:cNvPr>
          <p:cNvCxnSpPr>
            <a:cxnSpLocks noChangeShapeType="1"/>
          </p:cNvCxnSpPr>
          <p:nvPr/>
        </p:nvCxnSpPr>
        <p:spPr bwMode="auto">
          <a:xfrm>
            <a:off x="3035300" y="5949950"/>
            <a:ext cx="2592388" cy="0"/>
          </a:xfrm>
          <a:prstGeom prst="line">
            <a:avLst/>
          </a:prstGeom>
          <a:noFill/>
          <a:ln w="9525" algn="ctr">
            <a:solidFill>
              <a:srgbClr val="0070C0"/>
            </a:solidFill>
            <a:round/>
            <a:headEnd/>
            <a:tailEnd/>
          </a:ln>
        </p:spPr>
      </p:cxnSp>
      <p:cxnSp>
        <p:nvCxnSpPr>
          <p:cNvPr id="72736" name="直接连接符 5">
            <a:extLst>
              <a:ext uri="{FF2B5EF4-FFF2-40B4-BE49-F238E27FC236}">
                <a16:creationId xmlns="" xmlns:a16="http://schemas.microsoft.com/office/drawing/2014/main" id="{85FF35B6-C83C-461D-878A-A8D74925356D}"/>
              </a:ext>
            </a:extLst>
          </p:cNvPr>
          <p:cNvCxnSpPr>
            <a:cxnSpLocks noChangeShapeType="1"/>
            <a:stCxn id="72722" idx="0"/>
          </p:cNvCxnSpPr>
          <p:nvPr/>
        </p:nvCxnSpPr>
        <p:spPr bwMode="auto">
          <a:xfrm>
            <a:off x="7356475" y="5805488"/>
            <a:ext cx="2268538" cy="6350"/>
          </a:xfrm>
          <a:prstGeom prst="line">
            <a:avLst/>
          </a:prstGeom>
          <a:noFill/>
          <a:ln w="9525" algn="ctr">
            <a:solidFill>
              <a:srgbClr val="0070C0"/>
            </a:solidFill>
            <a:round/>
            <a:headEnd/>
            <a:tailEnd/>
          </a:ln>
        </p:spPr>
      </p:cxn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116755"/>
                                        </p:tgtEl>
                                        <p:attrNameLst>
                                          <p:attrName>style.visibility</p:attrName>
                                        </p:attrNameLst>
                                      </p:cBhvr>
                                      <p:to>
                                        <p:strVal val="visible"/>
                                      </p:to>
                                    </p:set>
                                    <p:animEffect transition="in" filter="strips(downLeft)">
                                      <p:cBhvr>
                                        <p:cTn id="7" dur="500"/>
                                        <p:tgtEl>
                                          <p:spTgt spid="11675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16760"/>
                                        </p:tgtEl>
                                        <p:attrNameLst>
                                          <p:attrName>style.visibility</p:attrName>
                                        </p:attrNameLst>
                                      </p:cBhvr>
                                      <p:to>
                                        <p:strVal val="visible"/>
                                      </p:to>
                                    </p:set>
                                    <p:anim calcmode="lin" valueType="num">
                                      <p:cBhvr additive="base">
                                        <p:cTn id="12" dur="500" fill="hold"/>
                                        <p:tgtEl>
                                          <p:spTgt spid="116760"/>
                                        </p:tgtEl>
                                        <p:attrNameLst>
                                          <p:attrName>ppt_x</p:attrName>
                                        </p:attrNameLst>
                                      </p:cBhvr>
                                      <p:tavLst>
                                        <p:tav tm="0">
                                          <p:val>
                                            <p:strVal val="0-#ppt_w/2"/>
                                          </p:val>
                                        </p:tav>
                                        <p:tav tm="100000">
                                          <p:val>
                                            <p:strVal val="#ppt_x"/>
                                          </p:val>
                                        </p:tav>
                                      </p:tavLst>
                                    </p:anim>
                                    <p:anim calcmode="lin" valueType="num">
                                      <p:cBhvr additive="base">
                                        <p:cTn id="13" dur="500" fill="hold"/>
                                        <p:tgtEl>
                                          <p:spTgt spid="116760"/>
                                        </p:tgtEl>
                                        <p:attrNameLst>
                                          <p:attrName>ppt_y</p:attrName>
                                        </p:attrNameLst>
                                      </p:cBhvr>
                                      <p:tavLst>
                                        <p:tav tm="0">
                                          <p:val>
                                            <p:strVal val="#ppt_y"/>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18" presetClass="entr" presetSubtype="12" fill="hold" nodeType="clickEffect">
                                  <p:stCondLst>
                                    <p:cond delay="0"/>
                                  </p:stCondLst>
                                  <p:childTnLst>
                                    <p:set>
                                      <p:cBhvr>
                                        <p:cTn id="17" dur="1" fill="hold">
                                          <p:stCondLst>
                                            <p:cond delay="0"/>
                                          </p:stCondLst>
                                        </p:cTn>
                                        <p:tgtEl>
                                          <p:spTgt spid="116756"/>
                                        </p:tgtEl>
                                        <p:attrNameLst>
                                          <p:attrName>style.visibility</p:attrName>
                                        </p:attrNameLst>
                                      </p:cBhvr>
                                      <p:to>
                                        <p:strVal val="visible"/>
                                      </p:to>
                                    </p:set>
                                    <p:animEffect transition="in" filter="strips(downLeft)">
                                      <p:cBhvr>
                                        <p:cTn id="18" dur="500"/>
                                        <p:tgtEl>
                                          <p:spTgt spid="116756"/>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116761"/>
                                        </p:tgtEl>
                                        <p:attrNameLst>
                                          <p:attrName>style.visibility</p:attrName>
                                        </p:attrNameLst>
                                      </p:cBhvr>
                                      <p:to>
                                        <p:strVal val="visible"/>
                                      </p:to>
                                    </p:set>
                                    <p:anim calcmode="lin" valueType="num">
                                      <p:cBhvr additive="base">
                                        <p:cTn id="23" dur="500" fill="hold"/>
                                        <p:tgtEl>
                                          <p:spTgt spid="116761"/>
                                        </p:tgtEl>
                                        <p:attrNameLst>
                                          <p:attrName>ppt_x</p:attrName>
                                        </p:attrNameLst>
                                      </p:cBhvr>
                                      <p:tavLst>
                                        <p:tav tm="0">
                                          <p:val>
                                            <p:strVal val="1+#ppt_w/2"/>
                                          </p:val>
                                        </p:tav>
                                        <p:tav tm="100000">
                                          <p:val>
                                            <p:strVal val="#ppt_x"/>
                                          </p:val>
                                        </p:tav>
                                      </p:tavLst>
                                    </p:anim>
                                    <p:anim calcmode="lin" valueType="num">
                                      <p:cBhvr additive="base">
                                        <p:cTn id="24" dur="500" fill="hold"/>
                                        <p:tgtEl>
                                          <p:spTgt spid="116761"/>
                                        </p:tgtEl>
                                        <p:attrNameLst>
                                          <p:attrName>ppt_y</p:attrName>
                                        </p:attrNameLst>
                                      </p:cBhvr>
                                      <p:tavLst>
                                        <p:tav tm="0">
                                          <p:val>
                                            <p:strVal val="#ppt_y"/>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8" presetClass="entr" presetSubtype="12" fill="hold" nodeType="clickEffect">
                                  <p:stCondLst>
                                    <p:cond delay="0"/>
                                  </p:stCondLst>
                                  <p:childTnLst>
                                    <p:set>
                                      <p:cBhvr>
                                        <p:cTn id="28" dur="1" fill="hold">
                                          <p:stCondLst>
                                            <p:cond delay="0"/>
                                          </p:stCondLst>
                                        </p:cTn>
                                        <p:tgtEl>
                                          <p:spTgt spid="116757"/>
                                        </p:tgtEl>
                                        <p:attrNameLst>
                                          <p:attrName>style.visibility</p:attrName>
                                        </p:attrNameLst>
                                      </p:cBhvr>
                                      <p:to>
                                        <p:strVal val="visible"/>
                                      </p:to>
                                    </p:set>
                                    <p:animEffect transition="in" filter="strips(downLeft)">
                                      <p:cBhvr>
                                        <p:cTn id="29" dur="500"/>
                                        <p:tgtEl>
                                          <p:spTgt spid="116757"/>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2" presetClass="entr" presetSubtype="4" fill="hold" grpId="0" nodeType="clickEffect">
                                  <p:stCondLst>
                                    <p:cond delay="0"/>
                                  </p:stCondLst>
                                  <p:childTnLst>
                                    <p:set>
                                      <p:cBhvr>
                                        <p:cTn id="33" dur="1" fill="hold">
                                          <p:stCondLst>
                                            <p:cond delay="0"/>
                                          </p:stCondLst>
                                        </p:cTn>
                                        <p:tgtEl>
                                          <p:spTgt spid="116762"/>
                                        </p:tgtEl>
                                        <p:attrNameLst>
                                          <p:attrName>style.visibility</p:attrName>
                                        </p:attrNameLst>
                                      </p:cBhvr>
                                      <p:to>
                                        <p:strVal val="visible"/>
                                      </p:to>
                                    </p:set>
                                    <p:anim calcmode="lin" valueType="num">
                                      <p:cBhvr additive="base">
                                        <p:cTn id="34" dur="500" fill="hold"/>
                                        <p:tgtEl>
                                          <p:spTgt spid="116762"/>
                                        </p:tgtEl>
                                        <p:attrNameLst>
                                          <p:attrName>ppt_x</p:attrName>
                                        </p:attrNameLst>
                                      </p:cBhvr>
                                      <p:tavLst>
                                        <p:tav tm="0">
                                          <p:val>
                                            <p:strVal val="#ppt_x"/>
                                          </p:val>
                                        </p:tav>
                                        <p:tav tm="100000">
                                          <p:val>
                                            <p:strVal val="#ppt_x"/>
                                          </p:val>
                                        </p:tav>
                                      </p:tavLst>
                                    </p:anim>
                                    <p:anim calcmode="lin" valueType="num">
                                      <p:cBhvr additive="base">
                                        <p:cTn id="35" dur="500" fill="hold"/>
                                        <p:tgtEl>
                                          <p:spTgt spid="116762"/>
                                        </p:tgtEl>
                                        <p:attrNameLst>
                                          <p:attrName>ppt_y</p:attrName>
                                        </p:attrNameLst>
                                      </p:cBhvr>
                                      <p:tavLst>
                                        <p:tav tm="0">
                                          <p:val>
                                            <p:strVal val="1+#ppt_h/2"/>
                                          </p:val>
                                        </p:tav>
                                        <p:tav tm="100000">
                                          <p:val>
                                            <p:strVal val="#ppt_y"/>
                                          </p:val>
                                        </p:tav>
                                      </p:tavLst>
                                    </p:anim>
                                  </p:childTnLst>
                                </p:cTn>
                              </p:par>
                            </p:childTnLst>
                          </p:cTn>
                        </p:par>
                      </p:childTnLst>
                    </p:cTn>
                  </p:par>
                  <p:par>
                    <p:cTn id="36" fill="hold" nodeType="clickPar">
                      <p:stCondLst>
                        <p:cond delay="indefinite"/>
                      </p:stCondLst>
                      <p:childTnLst>
                        <p:par>
                          <p:cTn id="37" fill="hold" nodeType="withGroup">
                            <p:stCondLst>
                              <p:cond delay="0"/>
                            </p:stCondLst>
                            <p:childTnLst>
                              <p:par>
                                <p:cTn id="38" presetID="18" presetClass="entr" presetSubtype="12" fill="hold" nodeType="clickEffect">
                                  <p:stCondLst>
                                    <p:cond delay="0"/>
                                  </p:stCondLst>
                                  <p:childTnLst>
                                    <p:set>
                                      <p:cBhvr>
                                        <p:cTn id="39" dur="1" fill="hold">
                                          <p:stCondLst>
                                            <p:cond delay="0"/>
                                          </p:stCondLst>
                                        </p:cTn>
                                        <p:tgtEl>
                                          <p:spTgt spid="116758"/>
                                        </p:tgtEl>
                                        <p:attrNameLst>
                                          <p:attrName>style.visibility</p:attrName>
                                        </p:attrNameLst>
                                      </p:cBhvr>
                                      <p:to>
                                        <p:strVal val="visible"/>
                                      </p:to>
                                    </p:set>
                                    <p:animEffect transition="in" filter="strips(downLeft)">
                                      <p:cBhvr>
                                        <p:cTn id="40" dur="500"/>
                                        <p:tgtEl>
                                          <p:spTgt spid="116758"/>
                                        </p:tgtEl>
                                      </p:cBhvr>
                                    </p:animEffect>
                                  </p:childTnLst>
                                </p:cTn>
                              </p:par>
                            </p:childTnLst>
                          </p:cTn>
                        </p:par>
                      </p:childTnLst>
                    </p:cTn>
                  </p:par>
                  <p:par>
                    <p:cTn id="41" fill="hold" nodeType="clickPar">
                      <p:stCondLst>
                        <p:cond delay="indefinite"/>
                      </p:stCondLst>
                      <p:childTnLst>
                        <p:par>
                          <p:cTn id="42" fill="hold" nodeType="withGroup">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16763"/>
                                        </p:tgtEl>
                                        <p:attrNameLst>
                                          <p:attrName>style.visibility</p:attrName>
                                        </p:attrNameLst>
                                      </p:cBhvr>
                                      <p:to>
                                        <p:strVal val="visible"/>
                                      </p:to>
                                    </p:set>
                                    <p:anim calcmode="lin" valueType="num">
                                      <p:cBhvr additive="base">
                                        <p:cTn id="45" dur="500" fill="hold"/>
                                        <p:tgtEl>
                                          <p:spTgt spid="116763"/>
                                        </p:tgtEl>
                                        <p:attrNameLst>
                                          <p:attrName>ppt_x</p:attrName>
                                        </p:attrNameLst>
                                      </p:cBhvr>
                                      <p:tavLst>
                                        <p:tav tm="0">
                                          <p:val>
                                            <p:strVal val="#ppt_x"/>
                                          </p:val>
                                        </p:tav>
                                        <p:tav tm="100000">
                                          <p:val>
                                            <p:strVal val="#ppt_x"/>
                                          </p:val>
                                        </p:tav>
                                      </p:tavLst>
                                    </p:anim>
                                    <p:anim calcmode="lin" valueType="num">
                                      <p:cBhvr additive="base">
                                        <p:cTn id="46" dur="500" fill="hold"/>
                                        <p:tgtEl>
                                          <p:spTgt spid="116763"/>
                                        </p:tgtEl>
                                        <p:attrNameLst>
                                          <p:attrName>ppt_y</p:attrName>
                                        </p:attrNameLst>
                                      </p:cBhvr>
                                      <p:tavLst>
                                        <p:tav tm="0">
                                          <p:val>
                                            <p:strVal val="1+#ppt_h/2"/>
                                          </p:val>
                                        </p:tav>
                                        <p:tav tm="100000">
                                          <p:val>
                                            <p:strVal val="#ppt_y"/>
                                          </p:val>
                                        </p:tav>
                                      </p:tavLst>
                                    </p:anim>
                                  </p:childTnLst>
                                </p:cTn>
                              </p:par>
                            </p:childTnLst>
                          </p:cTn>
                        </p:par>
                      </p:childTnLst>
                    </p:cTn>
                  </p:par>
                  <p:par>
                    <p:cTn id="47" fill="hold" nodeType="clickPar">
                      <p:stCondLst>
                        <p:cond delay="indefinite"/>
                      </p:stCondLst>
                      <p:childTnLst>
                        <p:par>
                          <p:cTn id="48" fill="hold" nodeType="withGroup">
                            <p:stCondLst>
                              <p:cond delay="0"/>
                            </p:stCondLst>
                            <p:childTnLst>
                              <p:par>
                                <p:cTn id="49" presetID="18" presetClass="entr" presetSubtype="12" fill="hold" nodeType="clickEffect">
                                  <p:stCondLst>
                                    <p:cond delay="0"/>
                                  </p:stCondLst>
                                  <p:childTnLst>
                                    <p:set>
                                      <p:cBhvr>
                                        <p:cTn id="50" dur="1" fill="hold">
                                          <p:stCondLst>
                                            <p:cond delay="0"/>
                                          </p:stCondLst>
                                        </p:cTn>
                                        <p:tgtEl>
                                          <p:spTgt spid="116759"/>
                                        </p:tgtEl>
                                        <p:attrNameLst>
                                          <p:attrName>style.visibility</p:attrName>
                                        </p:attrNameLst>
                                      </p:cBhvr>
                                      <p:to>
                                        <p:strVal val="visible"/>
                                      </p:to>
                                    </p:set>
                                    <p:animEffect transition="in" filter="strips(downLeft)">
                                      <p:cBhvr>
                                        <p:cTn id="51" dur="500"/>
                                        <p:tgtEl>
                                          <p:spTgt spid="116759"/>
                                        </p:tgtEl>
                                      </p:cBhvr>
                                    </p:animEffect>
                                  </p:childTnLst>
                                </p:cTn>
                              </p:par>
                            </p:childTnLst>
                          </p:cTn>
                        </p:par>
                      </p:childTnLst>
                    </p:cTn>
                  </p:par>
                  <p:par>
                    <p:cTn id="52" fill="hold" nodeType="clickPar">
                      <p:stCondLst>
                        <p:cond delay="indefinite"/>
                      </p:stCondLst>
                      <p:childTnLst>
                        <p:par>
                          <p:cTn id="53" fill="hold" nodeType="withGroup">
                            <p:stCondLst>
                              <p:cond delay="0"/>
                            </p:stCondLst>
                            <p:childTnLst>
                              <p:par>
                                <p:cTn id="54" presetID="2" presetClass="entr" presetSubtype="4" fill="hold" grpId="0" nodeType="clickEffect">
                                  <p:stCondLst>
                                    <p:cond delay="0"/>
                                  </p:stCondLst>
                                  <p:childTnLst>
                                    <p:set>
                                      <p:cBhvr>
                                        <p:cTn id="55" dur="1" fill="hold">
                                          <p:stCondLst>
                                            <p:cond delay="0"/>
                                          </p:stCondLst>
                                        </p:cTn>
                                        <p:tgtEl>
                                          <p:spTgt spid="116764"/>
                                        </p:tgtEl>
                                        <p:attrNameLst>
                                          <p:attrName>style.visibility</p:attrName>
                                        </p:attrNameLst>
                                      </p:cBhvr>
                                      <p:to>
                                        <p:strVal val="visible"/>
                                      </p:to>
                                    </p:set>
                                    <p:anim calcmode="lin" valueType="num">
                                      <p:cBhvr additive="base">
                                        <p:cTn id="56" dur="500" fill="hold"/>
                                        <p:tgtEl>
                                          <p:spTgt spid="116764"/>
                                        </p:tgtEl>
                                        <p:attrNameLst>
                                          <p:attrName>ppt_x</p:attrName>
                                        </p:attrNameLst>
                                      </p:cBhvr>
                                      <p:tavLst>
                                        <p:tav tm="0">
                                          <p:val>
                                            <p:strVal val="#ppt_x"/>
                                          </p:val>
                                        </p:tav>
                                        <p:tav tm="100000">
                                          <p:val>
                                            <p:strVal val="#ppt_x"/>
                                          </p:val>
                                        </p:tav>
                                      </p:tavLst>
                                    </p:anim>
                                    <p:anim calcmode="lin" valueType="num">
                                      <p:cBhvr additive="base">
                                        <p:cTn id="57" dur="500" fill="hold"/>
                                        <p:tgtEl>
                                          <p:spTgt spid="11676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6760" grpId="0"/>
      <p:bldP spid="116761" grpId="0"/>
      <p:bldP spid="116762" grpId="0"/>
      <p:bldP spid="116763" grpId="0"/>
      <p:bldP spid="11676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编号占位符 5">
            <a:extLst>
              <a:ext uri="{FF2B5EF4-FFF2-40B4-BE49-F238E27FC236}">
                <a16:creationId xmlns="" xmlns:a16="http://schemas.microsoft.com/office/drawing/2014/main" id="{3973C85E-EB85-4BE4-8C96-E41920ADCE01}"/>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D9D77FBD-C9C5-4650-A5D3-6649680041B4}" type="slidenum">
              <a:rPr kumimoji="0" lang="en-US" altLang="zh-CN" sz="1400" smtClean="0"/>
              <a:pPr>
                <a:spcBef>
                  <a:spcPct val="0"/>
                </a:spcBef>
                <a:buClrTx/>
                <a:buSzTx/>
                <a:buFontTx/>
                <a:buNone/>
              </a:pPr>
              <a:t>67</a:t>
            </a:fld>
            <a:endParaRPr kumimoji="0" lang="en-US" altLang="zh-CN" sz="1400"/>
          </a:p>
        </p:txBody>
      </p:sp>
      <p:sp>
        <p:nvSpPr>
          <p:cNvPr id="73731" name="Rectangle 2">
            <a:extLst>
              <a:ext uri="{FF2B5EF4-FFF2-40B4-BE49-F238E27FC236}">
                <a16:creationId xmlns="" xmlns:a16="http://schemas.microsoft.com/office/drawing/2014/main" id="{5249595E-DF23-4951-81F0-8F51D170755D}"/>
              </a:ext>
            </a:extLst>
          </p:cNvPr>
          <p:cNvSpPr>
            <a:spLocks noGrp="1" noRot="1" noChangeArrowheads="1"/>
          </p:cNvSpPr>
          <p:nvPr>
            <p:ph type="title"/>
          </p:nvPr>
        </p:nvSpPr>
        <p:spPr>
          <a:xfrm>
            <a:off x="-241300" y="-12700"/>
            <a:ext cx="8229600" cy="1711325"/>
          </a:xfrm>
        </p:spPr>
        <p:txBody>
          <a:bodyPr/>
          <a:lstStyle/>
          <a:p>
            <a:pPr eaLnBrk="1" hangingPunct="1"/>
            <a:r>
              <a:rPr kumimoji="0" lang="en-US" altLang="zh-CN" sz="4000" b="1">
                <a:solidFill>
                  <a:srgbClr val="000000"/>
                </a:solidFill>
                <a:latin typeface="华文中宋" panose="02010600040101010101" pitchFamily="2" charset="-122"/>
                <a:ea typeface="华文中宋" panose="02010600040101010101" pitchFamily="2" charset="-122"/>
              </a:rPr>
              <a:t>《</a:t>
            </a:r>
            <a:r>
              <a:rPr kumimoji="0" lang="zh-CN" altLang="en-US" sz="4000" b="1">
                <a:solidFill>
                  <a:srgbClr val="000000"/>
                </a:solidFill>
                <a:latin typeface="华文中宋" panose="02010600040101010101" pitchFamily="2" charset="-122"/>
                <a:ea typeface="华文中宋" panose="02010600040101010101" pitchFamily="2" charset="-122"/>
              </a:rPr>
              <a:t>经济表</a:t>
            </a:r>
            <a:r>
              <a:rPr kumimoji="0" lang="en-US" altLang="zh-CN" sz="4000" b="1">
                <a:solidFill>
                  <a:srgbClr val="000000"/>
                </a:solidFill>
                <a:latin typeface="华文中宋" panose="02010600040101010101" pitchFamily="2" charset="-122"/>
                <a:ea typeface="华文中宋" panose="02010600040101010101" pitchFamily="2" charset="-122"/>
              </a:rPr>
              <a:t>》</a:t>
            </a:r>
            <a:r>
              <a:rPr kumimoji="0" lang="zh-CN" altLang="en-US" sz="4000" b="1">
                <a:solidFill>
                  <a:srgbClr val="000000"/>
                </a:solidFill>
                <a:latin typeface="华文中宋" panose="02010600040101010101" pitchFamily="2" charset="-122"/>
                <a:ea typeface="华文中宋" panose="02010600040101010101" pitchFamily="2" charset="-122"/>
              </a:rPr>
              <a:t>的创见和不足</a:t>
            </a:r>
          </a:p>
        </p:txBody>
      </p:sp>
      <p:sp>
        <p:nvSpPr>
          <p:cNvPr id="121859" name="Rectangle 3">
            <a:extLst>
              <a:ext uri="{FF2B5EF4-FFF2-40B4-BE49-F238E27FC236}">
                <a16:creationId xmlns="" xmlns:a16="http://schemas.microsoft.com/office/drawing/2014/main" id="{088D870C-E1CC-4E5D-AE65-80CED5D4A539}"/>
              </a:ext>
            </a:extLst>
          </p:cNvPr>
          <p:cNvSpPr>
            <a:spLocks noGrp="1" noRot="1" noChangeArrowheads="1"/>
          </p:cNvSpPr>
          <p:nvPr>
            <p:ph type="body" idx="1"/>
          </p:nvPr>
        </p:nvSpPr>
        <p:spPr>
          <a:xfrm>
            <a:off x="1703388" y="2276475"/>
            <a:ext cx="8231187" cy="2744788"/>
          </a:xfrm>
        </p:spPr>
        <p:txBody>
          <a:bodyPr/>
          <a:lstStyle/>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米拉波将其誉为人类继文字和货币之后的第三大发明</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将农业视为唯一的生产部门和生产纯产品的部门这一观点导致更多的不足和遗漏</a:t>
            </a:r>
          </a:p>
        </p:txBody>
      </p:sp>
      <p:sp>
        <p:nvSpPr>
          <p:cNvPr id="6" name="矩形 5">
            <a:extLst>
              <a:ext uri="{FF2B5EF4-FFF2-40B4-BE49-F238E27FC236}">
                <a16:creationId xmlns="" xmlns:a16="http://schemas.microsoft.com/office/drawing/2014/main" id="{1A4FD792-C10C-440C-A4A2-9166A5A2D990}"/>
              </a:ext>
            </a:extLst>
          </p:cNvPr>
          <p:cNvSpPr/>
          <p:nvPr/>
        </p:nvSpPr>
        <p:spPr>
          <a:xfrm>
            <a:off x="0" y="482600"/>
            <a:ext cx="982663"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华文细黑"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21859">
                                            <p:txEl>
                                              <p:pRg st="0" end="0"/>
                                            </p:txEl>
                                          </p:spTgt>
                                        </p:tgtEl>
                                        <p:attrNameLst>
                                          <p:attrName>style.visibility</p:attrName>
                                        </p:attrNameLst>
                                      </p:cBhvr>
                                      <p:to>
                                        <p:strVal val="visible"/>
                                      </p:to>
                                    </p:set>
                                    <p:anim calcmode="lin" valueType="num">
                                      <p:cBhvr additive="base">
                                        <p:cTn id="7" dur="3000" fill="hold"/>
                                        <p:tgtEl>
                                          <p:spTgt spid="121859">
                                            <p:txEl>
                                              <p:pRg st="0" end="0"/>
                                            </p:txEl>
                                          </p:spTgt>
                                        </p:tgtEl>
                                        <p:attrNameLst>
                                          <p:attrName>ppt_x</p:attrName>
                                        </p:attrNameLst>
                                      </p:cBhvr>
                                      <p:tavLst>
                                        <p:tav tm="0">
                                          <p:val>
                                            <p:strVal val="1+#ppt_w/2"/>
                                          </p:val>
                                        </p:tav>
                                        <p:tav tm="100000">
                                          <p:val>
                                            <p:strVal val="#ppt_x"/>
                                          </p:val>
                                        </p:tav>
                                      </p:tavLst>
                                    </p:anim>
                                    <p:anim calcmode="lin" valueType="num">
                                      <p:cBhvr additive="base">
                                        <p:cTn id="8" dur="3000" fill="hold"/>
                                        <p:tgtEl>
                                          <p:spTgt spid="12185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21859">
                                            <p:txEl>
                                              <p:pRg st="1" end="1"/>
                                            </p:txEl>
                                          </p:spTgt>
                                        </p:tgtEl>
                                        <p:attrNameLst>
                                          <p:attrName>style.visibility</p:attrName>
                                        </p:attrNameLst>
                                      </p:cBhvr>
                                      <p:to>
                                        <p:strVal val="visible"/>
                                      </p:to>
                                    </p:set>
                                    <p:anim calcmode="lin" valueType="num">
                                      <p:cBhvr additive="base">
                                        <p:cTn id="13" dur="3000" fill="hold"/>
                                        <p:tgtEl>
                                          <p:spTgt spid="121859">
                                            <p:txEl>
                                              <p:pRg st="1" end="1"/>
                                            </p:txEl>
                                          </p:spTgt>
                                        </p:tgtEl>
                                        <p:attrNameLst>
                                          <p:attrName>ppt_x</p:attrName>
                                        </p:attrNameLst>
                                      </p:cBhvr>
                                      <p:tavLst>
                                        <p:tav tm="0">
                                          <p:val>
                                            <p:strVal val="1+#ppt_w/2"/>
                                          </p:val>
                                        </p:tav>
                                        <p:tav tm="100000">
                                          <p:val>
                                            <p:strVal val="#ppt_x"/>
                                          </p:val>
                                        </p:tav>
                                      </p:tavLst>
                                    </p:anim>
                                    <p:anim calcmode="lin" valueType="num">
                                      <p:cBhvr additive="base">
                                        <p:cTn id="14" dur="3000" fill="hold"/>
                                        <p:tgtEl>
                                          <p:spTgt spid="121859">
                                            <p:txEl>
                                              <p:pRg st="1" end="1"/>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幻灯片编号占位符 5">
            <a:extLst>
              <a:ext uri="{FF2B5EF4-FFF2-40B4-BE49-F238E27FC236}">
                <a16:creationId xmlns="" xmlns:a16="http://schemas.microsoft.com/office/drawing/2014/main" id="{471A629D-B4A7-4BA0-AB02-29E1AB61D6BA}"/>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F2F8E413-1BB5-4261-85F6-D450FFDE4DFD}" type="slidenum">
              <a:rPr kumimoji="0" lang="en-US" altLang="zh-CN" sz="1400" smtClean="0"/>
              <a:pPr>
                <a:spcBef>
                  <a:spcPct val="0"/>
                </a:spcBef>
                <a:buClrTx/>
                <a:buSzTx/>
                <a:buFontTx/>
                <a:buNone/>
              </a:pPr>
              <a:t>68</a:t>
            </a:fld>
            <a:endParaRPr kumimoji="0" lang="en-US" altLang="zh-CN" sz="1400"/>
          </a:p>
        </p:txBody>
      </p:sp>
      <p:sp>
        <p:nvSpPr>
          <p:cNvPr id="74755" name="Rectangle 2">
            <a:extLst>
              <a:ext uri="{FF2B5EF4-FFF2-40B4-BE49-F238E27FC236}">
                <a16:creationId xmlns="" xmlns:a16="http://schemas.microsoft.com/office/drawing/2014/main" id="{695CB7AE-D5AF-4C2C-AAD9-9A9768C2158B}"/>
              </a:ext>
            </a:extLst>
          </p:cNvPr>
          <p:cNvSpPr>
            <a:spLocks noGrp="1" noRot="1" noChangeArrowheads="1"/>
          </p:cNvSpPr>
          <p:nvPr>
            <p:ph type="title"/>
          </p:nvPr>
        </p:nvSpPr>
        <p:spPr>
          <a:xfrm>
            <a:off x="-528638" y="122238"/>
            <a:ext cx="8229601" cy="1439862"/>
          </a:xfrm>
        </p:spPr>
        <p:txBody>
          <a:bodyPr/>
          <a:lstStyle/>
          <a:p>
            <a:pPr eaLnBrk="1" hangingPunct="1"/>
            <a:r>
              <a:rPr kumimoji="0" lang="zh-CN" altLang="en-US" sz="4000" b="1">
                <a:solidFill>
                  <a:srgbClr val="000000"/>
                </a:solidFill>
                <a:ea typeface="华文中宋" panose="02010600040101010101" pitchFamily="2" charset="-122"/>
              </a:rPr>
              <a:t>魁奈的经济政策主张</a:t>
            </a:r>
          </a:p>
        </p:txBody>
      </p:sp>
      <p:sp>
        <p:nvSpPr>
          <p:cNvPr id="122883" name="Rectangle 3">
            <a:extLst>
              <a:ext uri="{FF2B5EF4-FFF2-40B4-BE49-F238E27FC236}">
                <a16:creationId xmlns="" xmlns:a16="http://schemas.microsoft.com/office/drawing/2014/main" id="{DC7DEE4C-0347-4DB5-B1AA-1A152FA87838}"/>
              </a:ext>
            </a:extLst>
          </p:cNvPr>
          <p:cNvSpPr>
            <a:spLocks noGrp="1" noRot="1" noChangeArrowheads="1"/>
          </p:cNvSpPr>
          <p:nvPr>
            <p:ph type="body" idx="1"/>
          </p:nvPr>
        </p:nvSpPr>
        <p:spPr>
          <a:xfrm>
            <a:off x="2063750" y="2024063"/>
            <a:ext cx="8507413" cy="2808287"/>
          </a:xfrm>
        </p:spPr>
        <p:txBody>
          <a:bodyPr/>
          <a:lstStyle/>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发展大农业经济可以获得更多的“纯产品”</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整顿税收，简化税制，只向土地所有者征收单一的地租税</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自由竞争、自由贸易符合自然秩序</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Clr>
                <a:schemeClr val="tx2"/>
              </a:buClr>
              <a:buFont typeface="Wingdings" panose="05000000000000000000" pitchFamily="2" charset="2"/>
              <a:buChar char="Ø"/>
            </a:pPr>
            <a:endParaRPr kumimoji="0" lang="zh-CN" altLang="en-US">
              <a:solidFill>
                <a:srgbClr val="000000"/>
              </a:solidFill>
            </a:endParaRPr>
          </a:p>
        </p:txBody>
      </p:sp>
      <p:sp>
        <p:nvSpPr>
          <p:cNvPr id="5" name="矩形 4">
            <a:extLst>
              <a:ext uri="{FF2B5EF4-FFF2-40B4-BE49-F238E27FC236}">
                <a16:creationId xmlns="" xmlns:a16="http://schemas.microsoft.com/office/drawing/2014/main" id="{138C98AB-505F-4116-8E06-009D512CF169}"/>
              </a:ext>
            </a:extLst>
          </p:cNvPr>
          <p:cNvSpPr/>
          <p:nvPr/>
        </p:nvSpPr>
        <p:spPr>
          <a:xfrm>
            <a:off x="0" y="482600"/>
            <a:ext cx="982663"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华文细黑"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22883">
                                            <p:txEl>
                                              <p:pRg st="0" end="0"/>
                                            </p:txEl>
                                          </p:spTgt>
                                        </p:tgtEl>
                                        <p:attrNameLst>
                                          <p:attrName>style.visibility</p:attrName>
                                        </p:attrNameLst>
                                      </p:cBhvr>
                                      <p:to>
                                        <p:strVal val="visible"/>
                                      </p:to>
                                    </p:set>
                                    <p:anim calcmode="lin" valueType="num">
                                      <p:cBhvr additive="base">
                                        <p:cTn id="7" dur="3000" fill="hold"/>
                                        <p:tgtEl>
                                          <p:spTgt spid="122883">
                                            <p:txEl>
                                              <p:pRg st="0" end="0"/>
                                            </p:txEl>
                                          </p:spTgt>
                                        </p:tgtEl>
                                        <p:attrNameLst>
                                          <p:attrName>ppt_x</p:attrName>
                                        </p:attrNameLst>
                                      </p:cBhvr>
                                      <p:tavLst>
                                        <p:tav tm="0">
                                          <p:val>
                                            <p:strVal val="1+#ppt_w/2"/>
                                          </p:val>
                                        </p:tav>
                                        <p:tav tm="100000">
                                          <p:val>
                                            <p:strVal val="#ppt_x"/>
                                          </p:val>
                                        </p:tav>
                                      </p:tavLst>
                                    </p:anim>
                                    <p:anim calcmode="lin" valueType="num">
                                      <p:cBhvr additive="base">
                                        <p:cTn id="8" dur="3000" fill="hold"/>
                                        <p:tgtEl>
                                          <p:spTgt spid="12288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122883">
                                            <p:txEl>
                                              <p:pRg st="1" end="1"/>
                                            </p:txEl>
                                          </p:spTgt>
                                        </p:tgtEl>
                                        <p:attrNameLst>
                                          <p:attrName>style.visibility</p:attrName>
                                        </p:attrNameLst>
                                      </p:cBhvr>
                                      <p:to>
                                        <p:strVal val="visible"/>
                                      </p:to>
                                    </p:set>
                                    <p:anim calcmode="lin" valueType="num">
                                      <p:cBhvr additive="base">
                                        <p:cTn id="13" dur="3000" fill="hold"/>
                                        <p:tgtEl>
                                          <p:spTgt spid="122883">
                                            <p:txEl>
                                              <p:pRg st="1" end="1"/>
                                            </p:txEl>
                                          </p:spTgt>
                                        </p:tgtEl>
                                        <p:attrNameLst>
                                          <p:attrName>ppt_x</p:attrName>
                                        </p:attrNameLst>
                                      </p:cBhvr>
                                      <p:tavLst>
                                        <p:tav tm="0">
                                          <p:val>
                                            <p:strVal val="1+#ppt_w/2"/>
                                          </p:val>
                                        </p:tav>
                                        <p:tav tm="100000">
                                          <p:val>
                                            <p:strVal val="#ppt_x"/>
                                          </p:val>
                                        </p:tav>
                                      </p:tavLst>
                                    </p:anim>
                                    <p:anim calcmode="lin" valueType="num">
                                      <p:cBhvr additive="base">
                                        <p:cTn id="14" dur="3000" fill="hold"/>
                                        <p:tgtEl>
                                          <p:spTgt spid="122883">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122883">
                                            <p:txEl>
                                              <p:pRg st="2" end="2"/>
                                            </p:txEl>
                                          </p:spTgt>
                                        </p:tgtEl>
                                        <p:attrNameLst>
                                          <p:attrName>style.visibility</p:attrName>
                                        </p:attrNameLst>
                                      </p:cBhvr>
                                      <p:to>
                                        <p:strVal val="visible"/>
                                      </p:to>
                                    </p:set>
                                    <p:anim calcmode="lin" valueType="num">
                                      <p:cBhvr additive="base">
                                        <p:cTn id="19" dur="3000" fill="hold"/>
                                        <p:tgtEl>
                                          <p:spTgt spid="122883">
                                            <p:txEl>
                                              <p:pRg st="2" end="2"/>
                                            </p:txEl>
                                          </p:spTgt>
                                        </p:tgtEl>
                                        <p:attrNameLst>
                                          <p:attrName>ppt_x</p:attrName>
                                        </p:attrNameLst>
                                      </p:cBhvr>
                                      <p:tavLst>
                                        <p:tav tm="0">
                                          <p:val>
                                            <p:strVal val="1+#ppt_w/2"/>
                                          </p:val>
                                        </p:tav>
                                        <p:tav tm="100000">
                                          <p:val>
                                            <p:strVal val="#ppt_x"/>
                                          </p:val>
                                        </p:tav>
                                      </p:tavLst>
                                    </p:anim>
                                    <p:anim calcmode="lin" valueType="num">
                                      <p:cBhvr additive="base">
                                        <p:cTn id="20" dur="3000" fill="hold"/>
                                        <p:tgtEl>
                                          <p:spTgt spid="122883">
                                            <p:txEl>
                                              <p:pRg st="2" end="2"/>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幻灯片编号占位符 5">
            <a:extLst>
              <a:ext uri="{FF2B5EF4-FFF2-40B4-BE49-F238E27FC236}">
                <a16:creationId xmlns="" xmlns:a16="http://schemas.microsoft.com/office/drawing/2014/main" id="{6C3D4CA3-BE6F-46B1-A9B2-118C290F8308}"/>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72A7EB80-D0CD-4092-A080-7DE84AD85661}" type="slidenum">
              <a:rPr kumimoji="0" lang="en-US" altLang="zh-CN" sz="1400" smtClean="0"/>
              <a:pPr>
                <a:spcBef>
                  <a:spcPct val="0"/>
                </a:spcBef>
                <a:buClrTx/>
                <a:buSzTx/>
                <a:buFontTx/>
                <a:buNone/>
              </a:pPr>
              <a:t>69</a:t>
            </a:fld>
            <a:endParaRPr kumimoji="0" lang="en-US" altLang="zh-CN" sz="1400"/>
          </a:p>
        </p:txBody>
      </p:sp>
      <p:sp>
        <p:nvSpPr>
          <p:cNvPr id="75779" name="Rectangle 2">
            <a:extLst>
              <a:ext uri="{FF2B5EF4-FFF2-40B4-BE49-F238E27FC236}">
                <a16:creationId xmlns="" xmlns:a16="http://schemas.microsoft.com/office/drawing/2014/main" id="{C227DBFF-2C28-40EA-BB2C-32F9DCBA817D}"/>
              </a:ext>
            </a:extLst>
          </p:cNvPr>
          <p:cNvSpPr>
            <a:spLocks noGrp="1" noRot="1" noChangeArrowheads="1"/>
          </p:cNvSpPr>
          <p:nvPr>
            <p:ph type="title"/>
          </p:nvPr>
        </p:nvSpPr>
        <p:spPr>
          <a:xfrm>
            <a:off x="1558925" y="247650"/>
            <a:ext cx="8507413" cy="2244725"/>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三、与众不同的继承者：杜尔哥</a:t>
            </a:r>
            <a:r>
              <a:rPr kumimoji="0" lang="en-US" altLang="zh-CN" sz="4000" b="1">
                <a:solidFill>
                  <a:srgbClr val="000000"/>
                </a:solidFill>
                <a:latin typeface="华文中宋" panose="02010600040101010101" pitchFamily="2" charset="-122"/>
                <a:ea typeface="华文中宋" panose="02010600040101010101" pitchFamily="2" charset="-122"/>
              </a:rPr>
              <a:t>(Turgot,1727-1781)</a:t>
            </a:r>
          </a:p>
        </p:txBody>
      </p:sp>
      <p:sp>
        <p:nvSpPr>
          <p:cNvPr id="92163" name="Rectangle 3">
            <a:extLst>
              <a:ext uri="{FF2B5EF4-FFF2-40B4-BE49-F238E27FC236}">
                <a16:creationId xmlns="" xmlns:a16="http://schemas.microsoft.com/office/drawing/2014/main" id="{90D1677B-AF20-490C-B6DF-204902D63277}"/>
              </a:ext>
            </a:extLst>
          </p:cNvPr>
          <p:cNvSpPr>
            <a:spLocks noGrp="1" noRot="1" noChangeArrowheads="1"/>
          </p:cNvSpPr>
          <p:nvPr>
            <p:ph type="body" idx="1"/>
          </p:nvPr>
        </p:nvSpPr>
        <p:spPr>
          <a:xfrm>
            <a:off x="1825625" y="3344863"/>
            <a:ext cx="4486275" cy="2244725"/>
          </a:xfrm>
        </p:spPr>
        <p:txBody>
          <a:bodyPr/>
          <a:lstStyle/>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巴黎市长的儿子</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学术上力图保持独立</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对大师思想的发展</a:t>
            </a:r>
          </a:p>
        </p:txBody>
      </p:sp>
      <p:pic>
        <p:nvPicPr>
          <p:cNvPr id="92166" name="Picture 6">
            <a:extLst>
              <a:ext uri="{FF2B5EF4-FFF2-40B4-BE49-F238E27FC236}">
                <a16:creationId xmlns="" xmlns:a16="http://schemas.microsoft.com/office/drawing/2014/main" id="{5A63E94E-03F0-478A-B042-7EA2662058AF}"/>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799388" y="2133600"/>
            <a:ext cx="2289175" cy="3097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167" name="Rectangle 7">
            <a:extLst>
              <a:ext uri="{FF2B5EF4-FFF2-40B4-BE49-F238E27FC236}">
                <a16:creationId xmlns="" xmlns:a16="http://schemas.microsoft.com/office/drawing/2014/main" id="{23519B90-244C-42D3-B99A-E0D185D8DAFE}"/>
              </a:ext>
            </a:extLst>
          </p:cNvPr>
          <p:cNvSpPr>
            <a:spLocks noChangeArrowheads="1"/>
          </p:cNvSpPr>
          <p:nvPr/>
        </p:nvSpPr>
        <p:spPr bwMode="auto">
          <a:xfrm>
            <a:off x="7288213" y="5545138"/>
            <a:ext cx="3311525" cy="360362"/>
          </a:xfrm>
          <a:prstGeom prst="rect">
            <a:avLst/>
          </a:prstGeom>
          <a:solidFill>
            <a:schemeClr val="accent1"/>
          </a:solidFill>
          <a:ln w="9525">
            <a:solidFill>
              <a:schemeClr val="bg1"/>
            </a:solidFill>
            <a:miter lim="800000"/>
            <a:headEnd/>
            <a:tailEnd/>
          </a:ln>
        </p:spPr>
        <p:txBody>
          <a:bodyPr wrap="none" anchor="ct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0" lang="en-US" altLang="zh-CN" sz="1800" b="1">
              <a:solidFill>
                <a:srgbClr val="FF0000"/>
              </a:solidFill>
            </a:endParaRPr>
          </a:p>
          <a:p>
            <a:pPr algn="ctr" eaLnBrk="1" hangingPunct="1">
              <a:spcBef>
                <a:spcPct val="0"/>
              </a:spcBef>
              <a:buClrTx/>
              <a:buSzTx/>
              <a:buFontTx/>
              <a:buNone/>
            </a:pPr>
            <a:r>
              <a:rPr kumimoji="0" lang="en-US" altLang="zh-CN" sz="1800" b="1">
                <a:solidFill>
                  <a:srgbClr val="FF0000"/>
                </a:solidFill>
              </a:rPr>
              <a:t>《</a:t>
            </a:r>
            <a:r>
              <a:rPr kumimoji="0" lang="zh-CN" altLang="en-US" sz="1800" b="1">
                <a:solidFill>
                  <a:srgbClr val="FF0000"/>
                </a:solidFill>
              </a:rPr>
              <a:t>关于财富的形成和分配的考察</a:t>
            </a:r>
            <a:r>
              <a:rPr kumimoji="0" lang="en-US" altLang="zh-CN" sz="1800" b="1">
                <a:solidFill>
                  <a:srgbClr val="FF0000"/>
                </a:solidFill>
              </a:rPr>
              <a:t>》</a:t>
            </a:r>
          </a:p>
          <a:p>
            <a:pPr algn="ctr" eaLnBrk="1" hangingPunct="1">
              <a:spcBef>
                <a:spcPct val="0"/>
              </a:spcBef>
              <a:buClrTx/>
              <a:buSzTx/>
              <a:buFontTx/>
              <a:buNone/>
            </a:pPr>
            <a:endParaRPr kumimoji="0" lang="zh-CN" altLang="en-US" sz="1800" b="1">
              <a:solidFill>
                <a:srgbClr val="FF000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92166"/>
                                        </p:tgtEl>
                                        <p:attrNameLst>
                                          <p:attrName>style.visibility</p:attrName>
                                        </p:attrNameLst>
                                      </p:cBhvr>
                                      <p:to>
                                        <p:strVal val="visible"/>
                                      </p:to>
                                    </p:set>
                                    <p:anim calcmode="lin" valueType="num">
                                      <p:cBhvr additive="base">
                                        <p:cTn id="7" dur="3000" fill="hold"/>
                                        <p:tgtEl>
                                          <p:spTgt spid="92166"/>
                                        </p:tgtEl>
                                        <p:attrNameLst>
                                          <p:attrName>ppt_x</p:attrName>
                                        </p:attrNameLst>
                                      </p:cBhvr>
                                      <p:tavLst>
                                        <p:tav tm="0">
                                          <p:val>
                                            <p:strVal val="1+#ppt_w/2"/>
                                          </p:val>
                                        </p:tav>
                                        <p:tav tm="100000">
                                          <p:val>
                                            <p:strVal val="#ppt_x"/>
                                          </p:val>
                                        </p:tav>
                                      </p:tavLst>
                                    </p:anim>
                                    <p:anim calcmode="lin" valueType="num">
                                      <p:cBhvr additive="base">
                                        <p:cTn id="8" dur="3000" fill="hold"/>
                                        <p:tgtEl>
                                          <p:spTgt spid="9216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92163">
                                            <p:txEl>
                                              <p:pRg st="0" end="0"/>
                                            </p:txEl>
                                          </p:spTgt>
                                        </p:tgtEl>
                                        <p:attrNameLst>
                                          <p:attrName>style.visibility</p:attrName>
                                        </p:attrNameLst>
                                      </p:cBhvr>
                                      <p:to>
                                        <p:strVal val="visible"/>
                                      </p:to>
                                    </p:set>
                                    <p:anim calcmode="lin" valueType="num">
                                      <p:cBhvr additive="base">
                                        <p:cTn id="13" dur="3000" fill="hold"/>
                                        <p:tgtEl>
                                          <p:spTgt spid="92163">
                                            <p:txEl>
                                              <p:pRg st="0" end="0"/>
                                            </p:txEl>
                                          </p:spTgt>
                                        </p:tgtEl>
                                        <p:attrNameLst>
                                          <p:attrName>ppt_x</p:attrName>
                                        </p:attrNameLst>
                                      </p:cBhvr>
                                      <p:tavLst>
                                        <p:tav tm="0">
                                          <p:val>
                                            <p:strVal val="#ppt_x"/>
                                          </p:val>
                                        </p:tav>
                                        <p:tav tm="100000">
                                          <p:val>
                                            <p:strVal val="#ppt_x"/>
                                          </p:val>
                                        </p:tav>
                                      </p:tavLst>
                                    </p:anim>
                                    <p:anim calcmode="lin" valueType="num">
                                      <p:cBhvr additive="base">
                                        <p:cTn id="14" dur="3000" fill="hold"/>
                                        <p:tgtEl>
                                          <p:spTgt spid="921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92167"/>
                                        </p:tgtEl>
                                        <p:attrNameLst>
                                          <p:attrName>style.visibility</p:attrName>
                                        </p:attrNameLst>
                                      </p:cBhvr>
                                      <p:to>
                                        <p:strVal val="visible"/>
                                      </p:to>
                                    </p:set>
                                    <p:anim calcmode="lin" valueType="num">
                                      <p:cBhvr additive="base">
                                        <p:cTn id="19" dur="3000" fill="hold"/>
                                        <p:tgtEl>
                                          <p:spTgt spid="92167"/>
                                        </p:tgtEl>
                                        <p:attrNameLst>
                                          <p:attrName>ppt_x</p:attrName>
                                        </p:attrNameLst>
                                      </p:cBhvr>
                                      <p:tavLst>
                                        <p:tav tm="0">
                                          <p:val>
                                            <p:strVal val="1+#ppt_w/2"/>
                                          </p:val>
                                        </p:tav>
                                        <p:tav tm="100000">
                                          <p:val>
                                            <p:strVal val="#ppt_x"/>
                                          </p:val>
                                        </p:tav>
                                      </p:tavLst>
                                    </p:anim>
                                    <p:anim calcmode="lin" valueType="num">
                                      <p:cBhvr additive="base">
                                        <p:cTn id="20" dur="3000" fill="hold"/>
                                        <p:tgtEl>
                                          <p:spTgt spid="92167"/>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92163">
                                            <p:txEl>
                                              <p:pRg st="1" end="1"/>
                                            </p:txEl>
                                          </p:spTgt>
                                        </p:tgtEl>
                                        <p:attrNameLst>
                                          <p:attrName>style.visibility</p:attrName>
                                        </p:attrNameLst>
                                      </p:cBhvr>
                                      <p:to>
                                        <p:strVal val="visible"/>
                                      </p:to>
                                    </p:set>
                                    <p:anim calcmode="lin" valueType="num">
                                      <p:cBhvr additive="base">
                                        <p:cTn id="25" dur="3000" fill="hold"/>
                                        <p:tgtEl>
                                          <p:spTgt spid="92163">
                                            <p:txEl>
                                              <p:pRg st="1" end="1"/>
                                            </p:txEl>
                                          </p:spTgt>
                                        </p:tgtEl>
                                        <p:attrNameLst>
                                          <p:attrName>ppt_x</p:attrName>
                                        </p:attrNameLst>
                                      </p:cBhvr>
                                      <p:tavLst>
                                        <p:tav tm="0">
                                          <p:val>
                                            <p:strVal val="#ppt_x"/>
                                          </p:val>
                                        </p:tav>
                                        <p:tav tm="100000">
                                          <p:val>
                                            <p:strVal val="#ppt_x"/>
                                          </p:val>
                                        </p:tav>
                                      </p:tavLst>
                                    </p:anim>
                                    <p:anim calcmode="lin" valueType="num">
                                      <p:cBhvr additive="base">
                                        <p:cTn id="26" dur="3000" fill="hold"/>
                                        <p:tgtEl>
                                          <p:spTgt spid="921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92163">
                                            <p:txEl>
                                              <p:pRg st="2" end="2"/>
                                            </p:txEl>
                                          </p:spTgt>
                                        </p:tgtEl>
                                        <p:attrNameLst>
                                          <p:attrName>style.visibility</p:attrName>
                                        </p:attrNameLst>
                                      </p:cBhvr>
                                      <p:to>
                                        <p:strVal val="visible"/>
                                      </p:to>
                                    </p:set>
                                    <p:anim calcmode="lin" valueType="num">
                                      <p:cBhvr additive="base">
                                        <p:cTn id="31" dur="3000" fill="hold"/>
                                        <p:tgtEl>
                                          <p:spTgt spid="92163">
                                            <p:txEl>
                                              <p:pRg st="2" end="2"/>
                                            </p:txEl>
                                          </p:spTgt>
                                        </p:tgtEl>
                                        <p:attrNameLst>
                                          <p:attrName>ppt_x</p:attrName>
                                        </p:attrNameLst>
                                      </p:cBhvr>
                                      <p:tavLst>
                                        <p:tav tm="0">
                                          <p:val>
                                            <p:strVal val="#ppt_x"/>
                                          </p:val>
                                        </p:tav>
                                        <p:tav tm="100000">
                                          <p:val>
                                            <p:strVal val="#ppt_x"/>
                                          </p:val>
                                        </p:tav>
                                      </p:tavLst>
                                    </p:anim>
                                    <p:anim calcmode="lin" valueType="num">
                                      <p:cBhvr additive="base">
                                        <p:cTn id="32" dur="3000" fill="hold"/>
                                        <p:tgtEl>
                                          <p:spTgt spid="9216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6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编号占位符 5">
            <a:extLst>
              <a:ext uri="{FF2B5EF4-FFF2-40B4-BE49-F238E27FC236}">
                <a16:creationId xmlns="" xmlns:a16="http://schemas.microsoft.com/office/drawing/2014/main" id="{35E4BD1B-4E45-44FD-9E42-7C0B70562116}"/>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B06C655B-F586-4457-A1FC-C27FD60C2FBB}" type="slidenum">
              <a:rPr kumimoji="0" lang="en-US" altLang="zh-CN" sz="1400" smtClean="0"/>
              <a:pPr>
                <a:spcBef>
                  <a:spcPct val="0"/>
                </a:spcBef>
                <a:buClrTx/>
                <a:buSzTx/>
                <a:buFontTx/>
                <a:buNone/>
              </a:pPr>
              <a:t>7</a:t>
            </a:fld>
            <a:endParaRPr kumimoji="0" lang="en-US" altLang="zh-CN" sz="1400"/>
          </a:p>
        </p:txBody>
      </p:sp>
      <p:sp>
        <p:nvSpPr>
          <p:cNvPr id="10243" name="Rectangle 2">
            <a:extLst>
              <a:ext uri="{FF2B5EF4-FFF2-40B4-BE49-F238E27FC236}">
                <a16:creationId xmlns="" xmlns:a16="http://schemas.microsoft.com/office/drawing/2014/main" id="{2779BD1B-D484-41FD-BFA7-E45150E23C39}"/>
              </a:ext>
            </a:extLst>
          </p:cNvPr>
          <p:cNvSpPr>
            <a:spLocks noGrp="1" noRot="1" noChangeArrowheads="1"/>
          </p:cNvSpPr>
          <p:nvPr>
            <p:ph type="title"/>
          </p:nvPr>
        </p:nvSpPr>
        <p:spPr/>
        <p:txBody>
          <a:bodyPr/>
          <a:lstStyle/>
          <a:p>
            <a:pPr eaLnBrk="1" hangingPunct="1"/>
            <a:endParaRPr kumimoji="0" lang="zh-CN" altLang="en-US">
              <a:solidFill>
                <a:srgbClr val="000000"/>
              </a:solidFill>
            </a:endParaRPr>
          </a:p>
        </p:txBody>
      </p:sp>
      <p:sp>
        <p:nvSpPr>
          <p:cNvPr id="10244" name="Rectangle 3">
            <a:extLst>
              <a:ext uri="{FF2B5EF4-FFF2-40B4-BE49-F238E27FC236}">
                <a16:creationId xmlns="" xmlns:a16="http://schemas.microsoft.com/office/drawing/2014/main" id="{385AB115-4153-4FC3-8CA1-B0871A202C22}"/>
              </a:ext>
            </a:extLst>
          </p:cNvPr>
          <p:cNvSpPr>
            <a:spLocks noGrp="1" noRot="1" noChangeArrowheads="1"/>
          </p:cNvSpPr>
          <p:nvPr>
            <p:ph type="body" idx="1"/>
          </p:nvPr>
        </p:nvSpPr>
        <p:spPr/>
        <p:txBody>
          <a:bodyPr/>
          <a:lstStyle/>
          <a:p>
            <a:pPr eaLnBrk="1" hangingPunct="1"/>
            <a:endParaRPr kumimoji="0" lang="zh-CN" altLang="en-US"/>
          </a:p>
        </p:txBody>
      </p:sp>
      <p:pic>
        <p:nvPicPr>
          <p:cNvPr id="10245" name="Picture 4" descr="Image240">
            <a:extLst>
              <a:ext uri="{FF2B5EF4-FFF2-40B4-BE49-F238E27FC236}">
                <a16:creationId xmlns="" xmlns:a16="http://schemas.microsoft.com/office/drawing/2014/main" id="{133BF6C8-17F3-4701-9C3A-F2C252D06C34}"/>
              </a:ext>
            </a:extLst>
          </p:cNvPr>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0434" y="-50800"/>
            <a:ext cx="10633075" cy="6534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幻灯片编号占位符 5">
            <a:extLst>
              <a:ext uri="{FF2B5EF4-FFF2-40B4-BE49-F238E27FC236}">
                <a16:creationId xmlns="" xmlns:a16="http://schemas.microsoft.com/office/drawing/2014/main" id="{210638C2-7BA1-4DE5-80CF-0662FDF2F395}"/>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CB8C65D9-2E83-4A9C-BCF4-BB5FB81CA1A8}" type="slidenum">
              <a:rPr kumimoji="0" lang="en-US" altLang="zh-CN" sz="1400" smtClean="0"/>
              <a:pPr>
                <a:spcBef>
                  <a:spcPct val="0"/>
                </a:spcBef>
                <a:buClrTx/>
                <a:buSzTx/>
                <a:buFontTx/>
                <a:buNone/>
              </a:pPr>
              <a:t>70</a:t>
            </a:fld>
            <a:endParaRPr kumimoji="0" lang="en-US" altLang="zh-CN" sz="1400"/>
          </a:p>
        </p:txBody>
      </p:sp>
      <p:sp>
        <p:nvSpPr>
          <p:cNvPr id="76803" name="Rectangle 2">
            <a:extLst>
              <a:ext uri="{FF2B5EF4-FFF2-40B4-BE49-F238E27FC236}">
                <a16:creationId xmlns="" xmlns:a16="http://schemas.microsoft.com/office/drawing/2014/main" id="{95E94DDC-70C8-442E-B7EF-BCCB2DED96D0}"/>
              </a:ext>
            </a:extLst>
          </p:cNvPr>
          <p:cNvSpPr>
            <a:spLocks noGrp="1" noRot="1" noChangeArrowheads="1"/>
          </p:cNvSpPr>
          <p:nvPr>
            <p:ph type="title"/>
          </p:nvPr>
        </p:nvSpPr>
        <p:spPr>
          <a:xfrm>
            <a:off x="839788" y="171450"/>
            <a:ext cx="6264275" cy="1341438"/>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总结</a:t>
            </a:r>
            <a:r>
              <a:rPr kumimoji="0" lang="en-US" altLang="zh-CN" sz="4000" b="1">
                <a:solidFill>
                  <a:srgbClr val="000000"/>
                </a:solidFill>
                <a:latin typeface="华文中宋" panose="02010600040101010101" pitchFamily="2" charset="-122"/>
                <a:ea typeface="华文中宋" panose="02010600040101010101" pitchFamily="2" charset="-122"/>
              </a:rPr>
              <a:t>:  </a:t>
            </a:r>
            <a:r>
              <a:rPr kumimoji="0" lang="zh-CN" altLang="en-US" sz="4000" b="1">
                <a:solidFill>
                  <a:srgbClr val="000000"/>
                </a:solidFill>
                <a:latin typeface="华文中宋" panose="02010600040101010101" pitchFamily="2" charset="-122"/>
                <a:ea typeface="华文中宋" panose="02010600040101010101" pitchFamily="2" charset="-122"/>
              </a:rPr>
              <a:t>重农学派的影响力</a:t>
            </a:r>
          </a:p>
        </p:txBody>
      </p:sp>
      <p:sp>
        <p:nvSpPr>
          <p:cNvPr id="76804" name="Rectangle 3">
            <a:extLst>
              <a:ext uri="{FF2B5EF4-FFF2-40B4-BE49-F238E27FC236}">
                <a16:creationId xmlns="" xmlns:a16="http://schemas.microsoft.com/office/drawing/2014/main" id="{005E68AF-75BC-4426-B2D8-EF94EAEACDDC}"/>
              </a:ext>
            </a:extLst>
          </p:cNvPr>
          <p:cNvSpPr>
            <a:spLocks noGrp="1" noRot="1" noChangeArrowheads="1"/>
          </p:cNvSpPr>
          <p:nvPr>
            <p:ph type="body" idx="1"/>
          </p:nvPr>
        </p:nvSpPr>
        <p:spPr>
          <a:xfrm>
            <a:off x="1847850" y="1555750"/>
            <a:ext cx="9504363" cy="4689475"/>
          </a:xfrm>
        </p:spPr>
        <p:txBody>
          <a:bodyPr/>
          <a:lstStyle/>
          <a:p>
            <a:pPr eaLnBrk="1" hangingPunct="1">
              <a:lnSpc>
                <a:spcPct val="90000"/>
              </a:lnSpc>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极其短暂和有限</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lnSpc>
                <a:spcPct val="90000"/>
              </a:lnSpc>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技术部分对经济思想的未来走向产生了深远影响</a:t>
            </a:r>
            <a:r>
              <a:rPr kumimoji="0" lang="en-US" altLang="zh-CN">
                <a:solidFill>
                  <a:srgbClr val="000000"/>
                </a:solidFill>
                <a:latin typeface="微软雅黑" panose="020B0503020204020204" pitchFamily="34" charset="-122"/>
                <a:ea typeface="微软雅黑" panose="020B0503020204020204" pitchFamily="34" charset="-122"/>
              </a:rPr>
              <a:t>:</a:t>
            </a:r>
          </a:p>
          <a:p>
            <a:pPr eaLnBrk="1" hangingPunct="1">
              <a:lnSpc>
                <a:spcPct val="90000"/>
              </a:lnSpc>
              <a:buClr>
                <a:schemeClr val="tx2"/>
              </a:buClr>
              <a:buFont typeface="Wingdings" panose="05000000000000000000" pitchFamily="2" charset="2"/>
              <a:buNone/>
            </a:pPr>
            <a:r>
              <a:rPr kumimoji="0" lang="en-US" altLang="zh-CN">
                <a:solidFill>
                  <a:srgbClr val="000000"/>
                </a:solidFill>
                <a:latin typeface="微软雅黑" panose="020B0503020204020204" pitchFamily="34" charset="-122"/>
                <a:ea typeface="微软雅黑" panose="020B0503020204020204" pitchFamily="34" charset="-122"/>
              </a:rPr>
              <a:t>1.</a:t>
            </a:r>
            <a:r>
              <a:rPr kumimoji="0" lang="zh-CN" altLang="en-US">
                <a:solidFill>
                  <a:srgbClr val="000000"/>
                </a:solidFill>
                <a:latin typeface="微软雅黑" panose="020B0503020204020204" pitchFamily="34" charset="-122"/>
                <a:ea typeface="微软雅黑" panose="020B0503020204020204" pitchFamily="34" charset="-122"/>
              </a:rPr>
              <a:t>亚当</a:t>
            </a:r>
            <a:r>
              <a:rPr kumimoji="0" lang="en-US" altLang="zh-CN">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kumimoji="0" lang="zh-CN" altLang="en-US">
                <a:solidFill>
                  <a:srgbClr val="000000"/>
                </a:solidFill>
                <a:latin typeface="微软雅黑" panose="020B0503020204020204" pitchFamily="34" charset="-122"/>
                <a:ea typeface="微软雅黑" panose="020B0503020204020204" pitchFamily="34" charset="-122"/>
              </a:rPr>
              <a:t>斯密的自由放任思想</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lnSpc>
                <a:spcPct val="90000"/>
              </a:lnSpc>
              <a:buClr>
                <a:schemeClr val="tx2"/>
              </a:buClr>
              <a:buFont typeface="Wingdings" panose="05000000000000000000" pitchFamily="2" charset="2"/>
              <a:buNone/>
            </a:pPr>
            <a:r>
              <a:rPr kumimoji="0" lang="en-US" altLang="zh-CN">
                <a:solidFill>
                  <a:srgbClr val="000000"/>
                </a:solidFill>
                <a:latin typeface="微软雅黑" panose="020B0503020204020204" pitchFamily="34" charset="-122"/>
                <a:ea typeface="微软雅黑" panose="020B0503020204020204" pitchFamily="34" charset="-122"/>
              </a:rPr>
              <a:t>2.</a:t>
            </a:r>
            <a:r>
              <a:rPr kumimoji="0" lang="zh-CN" altLang="en-US">
                <a:solidFill>
                  <a:srgbClr val="000000"/>
                </a:solidFill>
                <a:latin typeface="微软雅黑" panose="020B0503020204020204" pitchFamily="34" charset="-122"/>
                <a:ea typeface="微软雅黑" panose="020B0503020204020204" pitchFamily="34" charset="-122"/>
              </a:rPr>
              <a:t>“剩余”思想的启发</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lnSpc>
                <a:spcPct val="90000"/>
              </a:lnSpc>
              <a:buClr>
                <a:schemeClr val="tx2"/>
              </a:buClr>
              <a:buFont typeface="Wingdings" panose="05000000000000000000" pitchFamily="2" charset="2"/>
              <a:buNone/>
            </a:pPr>
            <a:r>
              <a:rPr kumimoji="0" lang="en-US" altLang="zh-CN">
                <a:solidFill>
                  <a:srgbClr val="000000"/>
                </a:solidFill>
                <a:latin typeface="微软雅黑" panose="020B0503020204020204" pitchFamily="34" charset="-122"/>
                <a:ea typeface="微软雅黑" panose="020B0503020204020204" pitchFamily="34" charset="-122"/>
              </a:rPr>
              <a:t>3. </a:t>
            </a:r>
            <a:r>
              <a:rPr kumimoji="0" lang="zh-CN" altLang="en-US">
                <a:solidFill>
                  <a:srgbClr val="000000"/>
                </a:solidFill>
                <a:latin typeface="微软雅黑" panose="020B0503020204020204" pitchFamily="34" charset="-122"/>
                <a:ea typeface="微软雅黑" panose="020B0503020204020204" pitchFamily="34" charset="-122"/>
              </a:rPr>
              <a:t>里昂惕夫（</a:t>
            </a:r>
            <a:r>
              <a:rPr kumimoji="0" lang="en-US" altLang="zh-CN">
                <a:solidFill>
                  <a:srgbClr val="000000"/>
                </a:solidFill>
                <a:latin typeface="微软雅黑" panose="020B0503020204020204" pitchFamily="34" charset="-122"/>
                <a:ea typeface="微软雅黑" panose="020B0503020204020204" pitchFamily="34" charset="-122"/>
              </a:rPr>
              <a:t>Leontief</a:t>
            </a:r>
            <a:r>
              <a:rPr kumimoji="0" lang="zh-CN" altLang="en-US">
                <a:solidFill>
                  <a:srgbClr val="000000"/>
                </a:solidFill>
                <a:latin typeface="微软雅黑" panose="020B0503020204020204" pitchFamily="34" charset="-122"/>
                <a:ea typeface="微软雅黑" panose="020B0503020204020204" pitchFamily="34" charset="-122"/>
              </a:rPr>
              <a:t>，</a:t>
            </a:r>
            <a:r>
              <a:rPr kumimoji="0" lang="en-US" altLang="zh-CN">
                <a:solidFill>
                  <a:srgbClr val="000000"/>
                </a:solidFill>
                <a:latin typeface="微软雅黑" panose="020B0503020204020204" pitchFamily="34" charset="-122"/>
                <a:ea typeface="微软雅黑" panose="020B0503020204020204" pitchFamily="34" charset="-122"/>
              </a:rPr>
              <a:t>1906-1999</a:t>
            </a:r>
            <a:r>
              <a:rPr kumimoji="0" lang="zh-CN" altLang="en-US">
                <a:solidFill>
                  <a:srgbClr val="000000"/>
                </a:solidFill>
                <a:latin typeface="微软雅黑" panose="020B0503020204020204" pitchFamily="34" charset="-122"/>
                <a:ea typeface="微软雅黑" panose="020B0503020204020204" pitchFamily="34" charset="-122"/>
              </a:rPr>
              <a:t>）的投入</a:t>
            </a:r>
            <a:r>
              <a:rPr kumimoji="0" lang="en-US" altLang="zh-CN">
                <a:solidFill>
                  <a:srgbClr val="000000"/>
                </a:solidFill>
                <a:latin typeface="微软雅黑" panose="020B0503020204020204" pitchFamily="34" charset="-122"/>
                <a:ea typeface="微软雅黑" panose="020B0503020204020204" pitchFamily="34" charset="-122"/>
              </a:rPr>
              <a:t>——</a:t>
            </a:r>
            <a:r>
              <a:rPr kumimoji="0" lang="zh-CN" altLang="en-US">
                <a:solidFill>
                  <a:srgbClr val="000000"/>
                </a:solidFill>
                <a:latin typeface="微软雅黑" panose="020B0503020204020204" pitchFamily="34" charset="-122"/>
                <a:ea typeface="微软雅黑" panose="020B0503020204020204" pitchFamily="34" charset="-122"/>
              </a:rPr>
              <a:t>产出表</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lnSpc>
                <a:spcPct val="90000"/>
              </a:lnSpc>
              <a:buClr>
                <a:schemeClr val="tx2"/>
              </a:buClr>
              <a:buFont typeface="Wingdings" panose="05000000000000000000" pitchFamily="2" charset="2"/>
              <a:buNone/>
            </a:pPr>
            <a:r>
              <a:rPr kumimoji="0" lang="en-US" altLang="zh-CN">
                <a:solidFill>
                  <a:srgbClr val="000000"/>
                </a:solidFill>
                <a:latin typeface="微软雅黑" panose="020B0503020204020204" pitchFamily="34" charset="-122"/>
                <a:ea typeface="微软雅黑" panose="020B0503020204020204" pitchFamily="34" charset="-122"/>
              </a:rPr>
              <a:t>4. </a:t>
            </a:r>
            <a:r>
              <a:rPr kumimoji="0" lang="zh-CN" altLang="en-US">
                <a:solidFill>
                  <a:srgbClr val="000000"/>
                </a:solidFill>
                <a:latin typeface="微软雅黑" panose="020B0503020204020204" pitchFamily="34" charset="-122"/>
                <a:ea typeface="微软雅黑" panose="020B0503020204020204" pitchFamily="34" charset="-122"/>
              </a:rPr>
              <a:t>中国古代思想对重农学派的影响深远（复旦公开课，马涛，外国经济思想史，第一讲古典经济学中的中国渊源）</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lnSpc>
                <a:spcPct val="90000"/>
              </a:lnSpc>
              <a:buClr>
                <a:schemeClr val="tx2"/>
              </a:buClr>
              <a:buFont typeface="Wingdings" panose="05000000000000000000" pitchFamily="2" charset="2"/>
              <a:buChar char="Ø"/>
            </a:pPr>
            <a:endParaRPr kumimoji="0" lang="zh-CN" altLang="en-US" b="1">
              <a:solidFill>
                <a:srgbClr val="000000"/>
              </a:solidFill>
            </a:endParaRPr>
          </a:p>
        </p:txBody>
      </p:sp>
      <p:sp>
        <p:nvSpPr>
          <p:cNvPr id="6" name="矩形 5">
            <a:extLst>
              <a:ext uri="{FF2B5EF4-FFF2-40B4-BE49-F238E27FC236}">
                <a16:creationId xmlns="" xmlns:a16="http://schemas.microsoft.com/office/drawing/2014/main" id="{06155C48-7BE9-46EB-A3ED-9BEF16DB20FD}"/>
              </a:ext>
            </a:extLst>
          </p:cNvPr>
          <p:cNvSpPr/>
          <p:nvPr/>
        </p:nvSpPr>
        <p:spPr>
          <a:xfrm>
            <a:off x="0" y="482600"/>
            <a:ext cx="982663"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华文细黑" pitchFamily="2" charset="-122"/>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编号占位符 5">
            <a:extLst>
              <a:ext uri="{FF2B5EF4-FFF2-40B4-BE49-F238E27FC236}">
                <a16:creationId xmlns="" xmlns:a16="http://schemas.microsoft.com/office/drawing/2014/main" id="{B48E9EC1-D429-4827-AC5E-EAECD818744A}"/>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FAD0CBC1-76E8-4CEE-B97F-585496B0BDC8}" type="slidenum">
              <a:rPr kumimoji="0" lang="en-US" altLang="zh-CN" sz="1400" smtClean="0"/>
              <a:pPr>
                <a:spcBef>
                  <a:spcPct val="0"/>
                </a:spcBef>
                <a:buClrTx/>
                <a:buSzTx/>
                <a:buFontTx/>
                <a:buNone/>
              </a:pPr>
              <a:t>71</a:t>
            </a:fld>
            <a:endParaRPr kumimoji="0" lang="en-US" altLang="zh-CN" sz="1400"/>
          </a:p>
        </p:txBody>
      </p:sp>
      <p:sp>
        <p:nvSpPr>
          <p:cNvPr id="77827" name="Rectangle 2">
            <a:extLst>
              <a:ext uri="{FF2B5EF4-FFF2-40B4-BE49-F238E27FC236}">
                <a16:creationId xmlns="" xmlns:a16="http://schemas.microsoft.com/office/drawing/2014/main" id="{675F3F3F-3C85-47CE-A664-4141DC6F6387}"/>
              </a:ext>
            </a:extLst>
          </p:cNvPr>
          <p:cNvSpPr>
            <a:spLocks noGrp="1" noRot="1" noChangeArrowheads="1"/>
          </p:cNvSpPr>
          <p:nvPr>
            <p:ph type="title"/>
          </p:nvPr>
        </p:nvSpPr>
        <p:spPr>
          <a:xfrm>
            <a:off x="334963" y="436563"/>
            <a:ext cx="4752975" cy="720725"/>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第</a:t>
            </a:r>
            <a:r>
              <a:rPr kumimoji="0" lang="en-US" altLang="zh-CN" sz="4000" b="1">
                <a:solidFill>
                  <a:srgbClr val="000000"/>
                </a:solidFill>
                <a:latin typeface="华文中宋" panose="02010600040101010101" pitchFamily="2" charset="-122"/>
                <a:ea typeface="华文中宋" panose="02010600040101010101" pitchFamily="2" charset="-122"/>
              </a:rPr>
              <a:t>2-3</a:t>
            </a:r>
            <a:r>
              <a:rPr kumimoji="0" lang="zh-CN" altLang="en-US" sz="4000" b="1">
                <a:solidFill>
                  <a:srgbClr val="000000"/>
                </a:solidFill>
                <a:latin typeface="华文中宋" panose="02010600040101010101" pitchFamily="2" charset="-122"/>
                <a:ea typeface="华文中宋" panose="02010600040101010101" pitchFamily="2" charset="-122"/>
              </a:rPr>
              <a:t>章</a:t>
            </a:r>
            <a:r>
              <a:rPr kumimoji="0" lang="en-US" altLang="zh-CN" sz="4000" b="1">
                <a:solidFill>
                  <a:srgbClr val="000000"/>
                </a:solidFill>
                <a:latin typeface="华文中宋" panose="02010600040101010101" pitchFamily="2" charset="-122"/>
                <a:ea typeface="华文中宋" panose="02010600040101010101" pitchFamily="2" charset="-122"/>
              </a:rPr>
              <a:t>  </a:t>
            </a:r>
            <a:r>
              <a:rPr kumimoji="0" lang="zh-CN" altLang="en-US" sz="4000" b="1">
                <a:solidFill>
                  <a:srgbClr val="000000"/>
                </a:solidFill>
                <a:latin typeface="华文中宋" panose="02010600040101010101" pitchFamily="2" charset="-122"/>
                <a:ea typeface="华文中宋" panose="02010600040101010101" pitchFamily="2" charset="-122"/>
              </a:rPr>
              <a:t>小结</a:t>
            </a:r>
          </a:p>
        </p:txBody>
      </p:sp>
      <p:sp>
        <p:nvSpPr>
          <p:cNvPr id="186371" name="Rectangle 3">
            <a:extLst>
              <a:ext uri="{FF2B5EF4-FFF2-40B4-BE49-F238E27FC236}">
                <a16:creationId xmlns="" xmlns:a16="http://schemas.microsoft.com/office/drawing/2014/main" id="{45811ADF-2EAE-4EDB-8026-5A2AD9930B4F}"/>
              </a:ext>
            </a:extLst>
          </p:cNvPr>
          <p:cNvSpPr>
            <a:spLocks noGrp="1" noRot="1" noChangeArrowheads="1"/>
          </p:cNvSpPr>
          <p:nvPr>
            <p:ph type="body" idx="1"/>
          </p:nvPr>
        </p:nvSpPr>
        <p:spPr>
          <a:xfrm>
            <a:off x="982663" y="1479550"/>
            <a:ext cx="11701462" cy="5237163"/>
          </a:xfrm>
        </p:spPr>
        <p:txBody>
          <a:bodyPr/>
          <a:lstStyle/>
          <a:p>
            <a:pPr eaLnBrk="1" hangingPunct="1">
              <a:buClr>
                <a:schemeClr val="tx2"/>
              </a:buClr>
              <a:buFont typeface="Wingdings" panose="05000000000000000000" pitchFamily="2" charset="2"/>
              <a:buNone/>
            </a:pPr>
            <a:r>
              <a:rPr kumimoji="0" lang="zh-CN" altLang="en-US" sz="2400">
                <a:solidFill>
                  <a:srgbClr val="000000"/>
                </a:solidFill>
                <a:latin typeface="微软雅黑" panose="020B0503020204020204" pitchFamily="34" charset="-122"/>
                <a:ea typeface="微软雅黑" panose="020B0503020204020204" pitchFamily="34" charset="-122"/>
              </a:rPr>
              <a:t>一、研究主题：</a:t>
            </a:r>
            <a:endParaRPr kumimoji="0" lang="en-US" altLang="zh-CN" sz="2400">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sz="2400">
                <a:solidFill>
                  <a:srgbClr val="000000"/>
                </a:solidFill>
                <a:latin typeface="微软雅黑" panose="020B0503020204020204" pitchFamily="34" charset="-122"/>
                <a:ea typeface="微软雅黑" panose="020B0503020204020204" pitchFamily="34" charset="-122"/>
              </a:rPr>
              <a:t>财富（商业流通、农业生产）</a:t>
            </a:r>
            <a:endParaRPr kumimoji="0" lang="en-US" altLang="zh-CN" sz="2400">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sz="2400">
                <a:solidFill>
                  <a:srgbClr val="000000"/>
                </a:solidFill>
                <a:latin typeface="微软雅黑" panose="020B0503020204020204" pitchFamily="34" charset="-122"/>
                <a:ea typeface="微软雅黑" panose="020B0503020204020204" pitchFamily="34" charset="-122"/>
              </a:rPr>
              <a:t>分工</a:t>
            </a:r>
            <a:endParaRPr kumimoji="0" lang="en-US" altLang="zh-CN" sz="2400">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sz="2400">
                <a:solidFill>
                  <a:srgbClr val="000000"/>
                </a:solidFill>
                <a:latin typeface="微软雅黑" panose="020B0503020204020204" pitchFamily="34" charset="-122"/>
                <a:ea typeface="微软雅黑" panose="020B0503020204020204" pitchFamily="34" charset="-122"/>
              </a:rPr>
              <a:t>价值与价格</a:t>
            </a:r>
            <a:endParaRPr kumimoji="0" lang="en-US" altLang="zh-CN" sz="2400">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sz="2400">
                <a:solidFill>
                  <a:srgbClr val="000000"/>
                </a:solidFill>
                <a:latin typeface="微软雅黑" panose="020B0503020204020204" pitchFamily="34" charset="-122"/>
                <a:ea typeface="微软雅黑" panose="020B0503020204020204" pitchFamily="34" charset="-122"/>
              </a:rPr>
              <a:t>货币与利息</a:t>
            </a:r>
            <a:endParaRPr kumimoji="0" lang="en-US" altLang="zh-CN" sz="2400">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sz="2400">
                <a:solidFill>
                  <a:srgbClr val="000000"/>
                </a:solidFill>
                <a:latin typeface="微软雅黑" panose="020B0503020204020204" pitchFamily="34" charset="-122"/>
                <a:ea typeface="微软雅黑" panose="020B0503020204020204" pitchFamily="34" charset="-122"/>
              </a:rPr>
              <a:t>产业</a:t>
            </a:r>
            <a:endParaRPr kumimoji="0" lang="en-US" altLang="zh-CN" sz="2400">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sz="2400">
                <a:solidFill>
                  <a:srgbClr val="000000"/>
                </a:solidFill>
                <a:latin typeface="微软雅黑" panose="020B0503020204020204" pitchFamily="34" charset="-122"/>
                <a:ea typeface="微软雅黑" panose="020B0503020204020204" pitchFamily="34" charset="-122"/>
              </a:rPr>
              <a:t>公平</a:t>
            </a:r>
            <a:endParaRPr kumimoji="0" lang="en-US" altLang="zh-CN" sz="2400">
              <a:solidFill>
                <a:srgbClr val="000000"/>
              </a:solidFill>
              <a:latin typeface="微软雅黑" panose="020B0503020204020204" pitchFamily="34" charset="-122"/>
              <a:ea typeface="微软雅黑" panose="020B0503020204020204" pitchFamily="34" charset="-122"/>
            </a:endParaRPr>
          </a:p>
          <a:p>
            <a:pPr eaLnBrk="1" hangingPunct="1">
              <a:buClr>
                <a:srgbClr val="0070C0"/>
              </a:buClr>
              <a:buFont typeface="Wingdings" panose="05000000000000000000" pitchFamily="2" charset="2"/>
              <a:buChar char="Ø"/>
            </a:pPr>
            <a:r>
              <a:rPr kumimoji="0" lang="zh-CN" altLang="en-US" sz="2400">
                <a:solidFill>
                  <a:srgbClr val="000000"/>
                </a:solidFill>
                <a:latin typeface="微软雅黑" panose="020B0503020204020204" pitchFamily="34" charset="-122"/>
                <a:ea typeface="微软雅黑" panose="020B0503020204020204" pitchFamily="34" charset="-122"/>
              </a:rPr>
              <a:t>财产制度</a:t>
            </a:r>
            <a:endParaRPr kumimoji="0" lang="en-US" altLang="zh-CN" sz="2400">
              <a:solidFill>
                <a:srgbClr val="000000"/>
              </a:solidFill>
              <a:latin typeface="微软雅黑" panose="020B0503020204020204" pitchFamily="34" charset="-122"/>
              <a:ea typeface="微软雅黑" panose="020B0503020204020204" pitchFamily="34" charset="-122"/>
            </a:endParaRPr>
          </a:p>
          <a:p>
            <a:pPr eaLnBrk="1" hangingPunct="1">
              <a:buClr>
                <a:schemeClr val="tx2"/>
              </a:buClr>
              <a:buFont typeface="Wingdings" panose="05000000000000000000" pitchFamily="2" charset="2"/>
              <a:buNone/>
            </a:pPr>
            <a:r>
              <a:rPr kumimoji="0" lang="zh-CN" altLang="en-US" sz="2400">
                <a:solidFill>
                  <a:srgbClr val="000000"/>
                </a:solidFill>
                <a:latin typeface="微软雅黑" panose="020B0503020204020204" pitchFamily="34" charset="-122"/>
                <a:ea typeface="微软雅黑" panose="020B0503020204020204" pitchFamily="34" charset="-122"/>
              </a:rPr>
              <a:t>二、研究者：各行各业：商人、医生、公务员、政府官员；个体职业的多元化</a:t>
            </a:r>
            <a:endParaRPr kumimoji="0" lang="en-US" altLang="zh-CN" sz="2400">
              <a:solidFill>
                <a:srgbClr val="000000"/>
              </a:solidFill>
              <a:latin typeface="微软雅黑" panose="020B0503020204020204" pitchFamily="34" charset="-122"/>
              <a:ea typeface="微软雅黑" panose="020B0503020204020204" pitchFamily="34" charset="-122"/>
            </a:endParaRPr>
          </a:p>
          <a:p>
            <a:pPr eaLnBrk="1" hangingPunct="1">
              <a:buClr>
                <a:schemeClr val="tx2"/>
              </a:buClr>
              <a:buFont typeface="Wingdings" panose="05000000000000000000" pitchFamily="2" charset="2"/>
              <a:buNone/>
            </a:pPr>
            <a:r>
              <a:rPr kumimoji="0" lang="zh-CN" altLang="en-US" sz="2400">
                <a:solidFill>
                  <a:srgbClr val="000000"/>
                </a:solidFill>
                <a:latin typeface="微软雅黑" panose="020B0503020204020204" pitchFamily="34" charset="-122"/>
                <a:ea typeface="微软雅黑" panose="020B0503020204020204" pitchFamily="34" charset="-122"/>
              </a:rPr>
              <a:t>三、经济学的地位：小荷才露尖尖角，我家有女初长成</a:t>
            </a:r>
            <a:endParaRPr kumimoji="0" lang="en-US" altLang="zh-CN" sz="2400">
              <a:solidFill>
                <a:srgbClr val="000000"/>
              </a:solidFill>
              <a:latin typeface="微软雅黑" panose="020B0503020204020204" pitchFamily="34" charset="-122"/>
              <a:ea typeface="微软雅黑" panose="020B0503020204020204" pitchFamily="34" charset="-122"/>
            </a:endParaRPr>
          </a:p>
          <a:p>
            <a:pPr eaLnBrk="1" hangingPunct="1">
              <a:buClr>
                <a:schemeClr val="tx2"/>
              </a:buClr>
              <a:buFont typeface="Wingdings" panose="05000000000000000000" pitchFamily="2" charset="2"/>
              <a:buNone/>
            </a:pPr>
            <a:r>
              <a:rPr kumimoji="0" lang="zh-CN" altLang="en-US" sz="2400">
                <a:solidFill>
                  <a:srgbClr val="000000"/>
                </a:solidFill>
                <a:latin typeface="微软雅黑" panose="020B0503020204020204" pitchFamily="34" charset="-122"/>
                <a:ea typeface="微软雅黑" panose="020B0503020204020204" pitchFamily="34" charset="-122"/>
              </a:rPr>
              <a:t>四、解决之道（资源与欲望冲突）：呼唤欲望，增加供给（零和、单一）</a:t>
            </a:r>
            <a:endParaRPr kumimoji="0" lang="en-US" altLang="zh-CN" sz="2400">
              <a:solidFill>
                <a:srgbClr val="000000"/>
              </a:solidFill>
              <a:latin typeface="微软雅黑" panose="020B0503020204020204" pitchFamily="34" charset="-122"/>
              <a:ea typeface="微软雅黑" panose="020B0503020204020204" pitchFamily="34" charset="-122"/>
            </a:endParaRPr>
          </a:p>
          <a:p>
            <a:pPr eaLnBrk="1" hangingPunct="1">
              <a:lnSpc>
                <a:spcPct val="90000"/>
              </a:lnSpc>
              <a:buClr>
                <a:schemeClr val="tx2"/>
              </a:buClr>
              <a:buFont typeface="Wingdings" panose="05000000000000000000" pitchFamily="2" charset="2"/>
              <a:buChar char="Ø"/>
            </a:pPr>
            <a:endParaRPr kumimoji="0" lang="zh-CN" altLang="en-US" sz="2800" b="1">
              <a:solidFill>
                <a:srgbClr val="000000"/>
              </a:solidFill>
              <a:latin typeface="华文中宋" panose="02010600040101010101" pitchFamily="2" charset="-122"/>
              <a:ea typeface="华文中宋" panose="02010600040101010101" pitchFamily="2" charset="-122"/>
            </a:endParaRPr>
          </a:p>
        </p:txBody>
      </p:sp>
      <p:sp>
        <p:nvSpPr>
          <p:cNvPr id="6" name="矩形 5">
            <a:extLst>
              <a:ext uri="{FF2B5EF4-FFF2-40B4-BE49-F238E27FC236}">
                <a16:creationId xmlns="" xmlns:a16="http://schemas.microsoft.com/office/drawing/2014/main" id="{CE6331B9-73A6-4262-BB7D-D166648C6F34}"/>
              </a:ext>
            </a:extLst>
          </p:cNvPr>
          <p:cNvSpPr/>
          <p:nvPr/>
        </p:nvSpPr>
        <p:spPr>
          <a:xfrm>
            <a:off x="0" y="482600"/>
            <a:ext cx="982663"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华文细黑"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6371">
                                            <p:txEl>
                                              <p:pRg st="0" end="0"/>
                                            </p:txEl>
                                          </p:spTgt>
                                        </p:tgtEl>
                                        <p:attrNameLst>
                                          <p:attrName>style.visibility</p:attrName>
                                        </p:attrNameLst>
                                      </p:cBhvr>
                                      <p:to>
                                        <p:strVal val="visible"/>
                                      </p:to>
                                    </p:set>
                                    <p:anim calcmode="lin" valueType="num">
                                      <p:cBhvr additive="base">
                                        <p:cTn id="7" dur="3000" fill="hold"/>
                                        <p:tgtEl>
                                          <p:spTgt spid="186371">
                                            <p:txEl>
                                              <p:pRg st="0" end="0"/>
                                            </p:txEl>
                                          </p:spTgt>
                                        </p:tgtEl>
                                        <p:attrNameLst>
                                          <p:attrName>ppt_x</p:attrName>
                                        </p:attrNameLst>
                                      </p:cBhvr>
                                      <p:tavLst>
                                        <p:tav tm="0">
                                          <p:val>
                                            <p:strVal val="0-#ppt_w/2"/>
                                          </p:val>
                                        </p:tav>
                                        <p:tav tm="100000">
                                          <p:val>
                                            <p:strVal val="#ppt_x"/>
                                          </p:val>
                                        </p:tav>
                                      </p:tavLst>
                                    </p:anim>
                                    <p:anim calcmode="lin" valueType="num">
                                      <p:cBhvr additive="base">
                                        <p:cTn id="8" dur="3000" fill="hold"/>
                                        <p:tgtEl>
                                          <p:spTgt spid="1863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6371">
                                            <p:txEl>
                                              <p:pRg st="1" end="1"/>
                                            </p:txEl>
                                          </p:spTgt>
                                        </p:tgtEl>
                                        <p:attrNameLst>
                                          <p:attrName>style.visibility</p:attrName>
                                        </p:attrNameLst>
                                      </p:cBhvr>
                                      <p:to>
                                        <p:strVal val="visible"/>
                                      </p:to>
                                    </p:set>
                                    <p:anim calcmode="lin" valueType="num">
                                      <p:cBhvr additive="base">
                                        <p:cTn id="13" dur="3000" fill="hold"/>
                                        <p:tgtEl>
                                          <p:spTgt spid="186371">
                                            <p:txEl>
                                              <p:pRg st="1" end="1"/>
                                            </p:txEl>
                                          </p:spTgt>
                                        </p:tgtEl>
                                        <p:attrNameLst>
                                          <p:attrName>ppt_x</p:attrName>
                                        </p:attrNameLst>
                                      </p:cBhvr>
                                      <p:tavLst>
                                        <p:tav tm="0">
                                          <p:val>
                                            <p:strVal val="0-#ppt_w/2"/>
                                          </p:val>
                                        </p:tav>
                                        <p:tav tm="100000">
                                          <p:val>
                                            <p:strVal val="#ppt_x"/>
                                          </p:val>
                                        </p:tav>
                                      </p:tavLst>
                                    </p:anim>
                                    <p:anim calcmode="lin" valueType="num">
                                      <p:cBhvr additive="base">
                                        <p:cTn id="14" dur="3000" fill="hold"/>
                                        <p:tgtEl>
                                          <p:spTgt spid="1863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6371">
                                            <p:txEl>
                                              <p:pRg st="2" end="2"/>
                                            </p:txEl>
                                          </p:spTgt>
                                        </p:tgtEl>
                                        <p:attrNameLst>
                                          <p:attrName>style.visibility</p:attrName>
                                        </p:attrNameLst>
                                      </p:cBhvr>
                                      <p:to>
                                        <p:strVal val="visible"/>
                                      </p:to>
                                    </p:set>
                                    <p:anim calcmode="lin" valueType="num">
                                      <p:cBhvr additive="base">
                                        <p:cTn id="19" dur="3000" fill="hold"/>
                                        <p:tgtEl>
                                          <p:spTgt spid="186371">
                                            <p:txEl>
                                              <p:pRg st="2" end="2"/>
                                            </p:txEl>
                                          </p:spTgt>
                                        </p:tgtEl>
                                        <p:attrNameLst>
                                          <p:attrName>ppt_x</p:attrName>
                                        </p:attrNameLst>
                                      </p:cBhvr>
                                      <p:tavLst>
                                        <p:tav tm="0">
                                          <p:val>
                                            <p:strVal val="0-#ppt_w/2"/>
                                          </p:val>
                                        </p:tav>
                                        <p:tav tm="100000">
                                          <p:val>
                                            <p:strVal val="#ppt_x"/>
                                          </p:val>
                                        </p:tav>
                                      </p:tavLst>
                                    </p:anim>
                                    <p:anim calcmode="lin" valueType="num">
                                      <p:cBhvr additive="base">
                                        <p:cTn id="20" dur="3000" fill="hold"/>
                                        <p:tgtEl>
                                          <p:spTgt spid="1863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86371">
                                            <p:txEl>
                                              <p:pRg st="3" end="3"/>
                                            </p:txEl>
                                          </p:spTgt>
                                        </p:tgtEl>
                                        <p:attrNameLst>
                                          <p:attrName>style.visibility</p:attrName>
                                        </p:attrNameLst>
                                      </p:cBhvr>
                                      <p:to>
                                        <p:strVal val="visible"/>
                                      </p:to>
                                    </p:set>
                                    <p:anim calcmode="lin" valueType="num">
                                      <p:cBhvr additive="base">
                                        <p:cTn id="25" dur="3000" fill="hold"/>
                                        <p:tgtEl>
                                          <p:spTgt spid="186371">
                                            <p:txEl>
                                              <p:pRg st="3" end="3"/>
                                            </p:txEl>
                                          </p:spTgt>
                                        </p:tgtEl>
                                        <p:attrNameLst>
                                          <p:attrName>ppt_x</p:attrName>
                                        </p:attrNameLst>
                                      </p:cBhvr>
                                      <p:tavLst>
                                        <p:tav tm="0">
                                          <p:val>
                                            <p:strVal val="0-#ppt_w/2"/>
                                          </p:val>
                                        </p:tav>
                                        <p:tav tm="100000">
                                          <p:val>
                                            <p:strVal val="#ppt_x"/>
                                          </p:val>
                                        </p:tav>
                                      </p:tavLst>
                                    </p:anim>
                                    <p:anim calcmode="lin" valueType="num">
                                      <p:cBhvr additive="base">
                                        <p:cTn id="26" dur="3000" fill="hold"/>
                                        <p:tgtEl>
                                          <p:spTgt spid="186371">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86371">
                                            <p:txEl>
                                              <p:pRg st="4" end="4"/>
                                            </p:txEl>
                                          </p:spTgt>
                                        </p:tgtEl>
                                        <p:attrNameLst>
                                          <p:attrName>style.visibility</p:attrName>
                                        </p:attrNameLst>
                                      </p:cBhvr>
                                      <p:to>
                                        <p:strVal val="visible"/>
                                      </p:to>
                                    </p:set>
                                    <p:anim calcmode="lin" valueType="num">
                                      <p:cBhvr additive="base">
                                        <p:cTn id="31" dur="3000" fill="hold"/>
                                        <p:tgtEl>
                                          <p:spTgt spid="186371">
                                            <p:txEl>
                                              <p:pRg st="4" end="4"/>
                                            </p:txEl>
                                          </p:spTgt>
                                        </p:tgtEl>
                                        <p:attrNameLst>
                                          <p:attrName>ppt_x</p:attrName>
                                        </p:attrNameLst>
                                      </p:cBhvr>
                                      <p:tavLst>
                                        <p:tav tm="0">
                                          <p:val>
                                            <p:strVal val="0-#ppt_w/2"/>
                                          </p:val>
                                        </p:tav>
                                        <p:tav tm="100000">
                                          <p:val>
                                            <p:strVal val="#ppt_x"/>
                                          </p:val>
                                        </p:tav>
                                      </p:tavLst>
                                    </p:anim>
                                    <p:anim calcmode="lin" valueType="num">
                                      <p:cBhvr additive="base">
                                        <p:cTn id="32" dur="3000" fill="hold"/>
                                        <p:tgtEl>
                                          <p:spTgt spid="186371">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86371">
                                            <p:txEl>
                                              <p:pRg st="5" end="5"/>
                                            </p:txEl>
                                          </p:spTgt>
                                        </p:tgtEl>
                                        <p:attrNameLst>
                                          <p:attrName>style.visibility</p:attrName>
                                        </p:attrNameLst>
                                      </p:cBhvr>
                                      <p:to>
                                        <p:strVal val="visible"/>
                                      </p:to>
                                    </p:set>
                                    <p:anim calcmode="lin" valueType="num">
                                      <p:cBhvr additive="base">
                                        <p:cTn id="37" dur="3000" fill="hold"/>
                                        <p:tgtEl>
                                          <p:spTgt spid="186371">
                                            <p:txEl>
                                              <p:pRg st="5" end="5"/>
                                            </p:txEl>
                                          </p:spTgt>
                                        </p:tgtEl>
                                        <p:attrNameLst>
                                          <p:attrName>ppt_x</p:attrName>
                                        </p:attrNameLst>
                                      </p:cBhvr>
                                      <p:tavLst>
                                        <p:tav tm="0">
                                          <p:val>
                                            <p:strVal val="0-#ppt_w/2"/>
                                          </p:val>
                                        </p:tav>
                                        <p:tav tm="100000">
                                          <p:val>
                                            <p:strVal val="#ppt_x"/>
                                          </p:val>
                                        </p:tav>
                                      </p:tavLst>
                                    </p:anim>
                                    <p:anim calcmode="lin" valueType="num">
                                      <p:cBhvr additive="base">
                                        <p:cTn id="38" dur="3000" fill="hold"/>
                                        <p:tgtEl>
                                          <p:spTgt spid="186371">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86371">
                                            <p:txEl>
                                              <p:pRg st="6" end="6"/>
                                            </p:txEl>
                                          </p:spTgt>
                                        </p:tgtEl>
                                        <p:attrNameLst>
                                          <p:attrName>style.visibility</p:attrName>
                                        </p:attrNameLst>
                                      </p:cBhvr>
                                      <p:to>
                                        <p:strVal val="visible"/>
                                      </p:to>
                                    </p:set>
                                    <p:anim calcmode="lin" valueType="num">
                                      <p:cBhvr additive="base">
                                        <p:cTn id="43" dur="3000" fill="hold"/>
                                        <p:tgtEl>
                                          <p:spTgt spid="186371">
                                            <p:txEl>
                                              <p:pRg st="6" end="6"/>
                                            </p:txEl>
                                          </p:spTgt>
                                        </p:tgtEl>
                                        <p:attrNameLst>
                                          <p:attrName>ppt_x</p:attrName>
                                        </p:attrNameLst>
                                      </p:cBhvr>
                                      <p:tavLst>
                                        <p:tav tm="0">
                                          <p:val>
                                            <p:strVal val="0-#ppt_w/2"/>
                                          </p:val>
                                        </p:tav>
                                        <p:tav tm="100000">
                                          <p:val>
                                            <p:strVal val="#ppt_x"/>
                                          </p:val>
                                        </p:tav>
                                      </p:tavLst>
                                    </p:anim>
                                    <p:anim calcmode="lin" valueType="num">
                                      <p:cBhvr additive="base">
                                        <p:cTn id="44" dur="3000" fill="hold"/>
                                        <p:tgtEl>
                                          <p:spTgt spid="186371">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86371">
                                            <p:txEl>
                                              <p:pRg st="7" end="7"/>
                                            </p:txEl>
                                          </p:spTgt>
                                        </p:tgtEl>
                                        <p:attrNameLst>
                                          <p:attrName>style.visibility</p:attrName>
                                        </p:attrNameLst>
                                      </p:cBhvr>
                                      <p:to>
                                        <p:strVal val="visible"/>
                                      </p:to>
                                    </p:set>
                                    <p:anim calcmode="lin" valueType="num">
                                      <p:cBhvr additive="base">
                                        <p:cTn id="49" dur="3000" fill="hold"/>
                                        <p:tgtEl>
                                          <p:spTgt spid="186371">
                                            <p:txEl>
                                              <p:pRg st="7" end="7"/>
                                            </p:txEl>
                                          </p:spTgt>
                                        </p:tgtEl>
                                        <p:attrNameLst>
                                          <p:attrName>ppt_x</p:attrName>
                                        </p:attrNameLst>
                                      </p:cBhvr>
                                      <p:tavLst>
                                        <p:tav tm="0">
                                          <p:val>
                                            <p:strVal val="0-#ppt_w/2"/>
                                          </p:val>
                                        </p:tav>
                                        <p:tav tm="100000">
                                          <p:val>
                                            <p:strVal val="#ppt_x"/>
                                          </p:val>
                                        </p:tav>
                                      </p:tavLst>
                                    </p:anim>
                                    <p:anim calcmode="lin" valueType="num">
                                      <p:cBhvr additive="base">
                                        <p:cTn id="50" dur="3000" fill="hold"/>
                                        <p:tgtEl>
                                          <p:spTgt spid="186371">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86371">
                                            <p:txEl>
                                              <p:pRg st="8" end="8"/>
                                            </p:txEl>
                                          </p:spTgt>
                                        </p:tgtEl>
                                        <p:attrNameLst>
                                          <p:attrName>style.visibility</p:attrName>
                                        </p:attrNameLst>
                                      </p:cBhvr>
                                      <p:to>
                                        <p:strVal val="visible"/>
                                      </p:to>
                                    </p:set>
                                    <p:anim calcmode="lin" valueType="num">
                                      <p:cBhvr additive="base">
                                        <p:cTn id="55" dur="3000" fill="hold"/>
                                        <p:tgtEl>
                                          <p:spTgt spid="186371">
                                            <p:txEl>
                                              <p:pRg st="8" end="8"/>
                                            </p:txEl>
                                          </p:spTgt>
                                        </p:tgtEl>
                                        <p:attrNameLst>
                                          <p:attrName>ppt_x</p:attrName>
                                        </p:attrNameLst>
                                      </p:cBhvr>
                                      <p:tavLst>
                                        <p:tav tm="0">
                                          <p:val>
                                            <p:strVal val="0-#ppt_w/2"/>
                                          </p:val>
                                        </p:tav>
                                        <p:tav tm="100000">
                                          <p:val>
                                            <p:strVal val="#ppt_x"/>
                                          </p:val>
                                        </p:tav>
                                      </p:tavLst>
                                    </p:anim>
                                    <p:anim calcmode="lin" valueType="num">
                                      <p:cBhvr additive="base">
                                        <p:cTn id="56" dur="3000" fill="hold"/>
                                        <p:tgtEl>
                                          <p:spTgt spid="186371">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86371">
                                            <p:txEl>
                                              <p:pRg st="9" end="9"/>
                                            </p:txEl>
                                          </p:spTgt>
                                        </p:tgtEl>
                                        <p:attrNameLst>
                                          <p:attrName>style.visibility</p:attrName>
                                        </p:attrNameLst>
                                      </p:cBhvr>
                                      <p:to>
                                        <p:strVal val="visible"/>
                                      </p:to>
                                    </p:set>
                                    <p:anim calcmode="lin" valueType="num">
                                      <p:cBhvr additive="base">
                                        <p:cTn id="61" dur="3000" fill="hold"/>
                                        <p:tgtEl>
                                          <p:spTgt spid="186371">
                                            <p:txEl>
                                              <p:pRg st="9" end="9"/>
                                            </p:txEl>
                                          </p:spTgt>
                                        </p:tgtEl>
                                        <p:attrNameLst>
                                          <p:attrName>ppt_x</p:attrName>
                                        </p:attrNameLst>
                                      </p:cBhvr>
                                      <p:tavLst>
                                        <p:tav tm="0">
                                          <p:val>
                                            <p:strVal val="0-#ppt_w/2"/>
                                          </p:val>
                                        </p:tav>
                                        <p:tav tm="100000">
                                          <p:val>
                                            <p:strVal val="#ppt_x"/>
                                          </p:val>
                                        </p:tav>
                                      </p:tavLst>
                                    </p:anim>
                                    <p:anim calcmode="lin" valueType="num">
                                      <p:cBhvr additive="base">
                                        <p:cTn id="62" dur="3000" fill="hold"/>
                                        <p:tgtEl>
                                          <p:spTgt spid="186371">
                                            <p:txEl>
                                              <p:pRg st="9" end="9"/>
                                            </p:txEl>
                                          </p:spTgt>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86371">
                                            <p:txEl>
                                              <p:pRg st="10" end="10"/>
                                            </p:txEl>
                                          </p:spTgt>
                                        </p:tgtEl>
                                        <p:attrNameLst>
                                          <p:attrName>style.visibility</p:attrName>
                                        </p:attrNameLst>
                                      </p:cBhvr>
                                      <p:to>
                                        <p:strVal val="visible"/>
                                      </p:to>
                                    </p:set>
                                    <p:anim calcmode="lin" valueType="num">
                                      <p:cBhvr additive="base">
                                        <p:cTn id="67" dur="3000" fill="hold"/>
                                        <p:tgtEl>
                                          <p:spTgt spid="186371">
                                            <p:txEl>
                                              <p:pRg st="10" end="10"/>
                                            </p:txEl>
                                          </p:spTgt>
                                        </p:tgtEl>
                                        <p:attrNameLst>
                                          <p:attrName>ppt_x</p:attrName>
                                        </p:attrNameLst>
                                      </p:cBhvr>
                                      <p:tavLst>
                                        <p:tav tm="0">
                                          <p:val>
                                            <p:strVal val="0-#ppt_w/2"/>
                                          </p:val>
                                        </p:tav>
                                        <p:tav tm="100000">
                                          <p:val>
                                            <p:strVal val="#ppt_x"/>
                                          </p:val>
                                        </p:tav>
                                      </p:tavLst>
                                    </p:anim>
                                    <p:anim calcmode="lin" valueType="num">
                                      <p:cBhvr additive="base">
                                        <p:cTn id="68" dur="3000" fill="hold"/>
                                        <p:tgtEl>
                                          <p:spTgt spid="186371">
                                            <p:txEl>
                                              <p:pRg st="10" end="10"/>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371"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编号占位符 5">
            <a:extLst>
              <a:ext uri="{FF2B5EF4-FFF2-40B4-BE49-F238E27FC236}">
                <a16:creationId xmlns="" xmlns:a16="http://schemas.microsoft.com/office/drawing/2014/main" id="{51F0EE4F-F0CD-4C75-B6BE-A0E9BEEE1C8E}"/>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C6D0375B-7706-4360-98E1-1FCB51B60219}" type="slidenum">
              <a:rPr kumimoji="0" lang="en-US" altLang="zh-CN" sz="1400" smtClean="0"/>
              <a:pPr>
                <a:spcBef>
                  <a:spcPct val="0"/>
                </a:spcBef>
                <a:buClrTx/>
                <a:buSzTx/>
                <a:buFontTx/>
                <a:buNone/>
              </a:pPr>
              <a:t>72</a:t>
            </a:fld>
            <a:endParaRPr kumimoji="0" lang="en-US" altLang="zh-CN" sz="1400"/>
          </a:p>
        </p:txBody>
      </p:sp>
      <p:sp>
        <p:nvSpPr>
          <p:cNvPr id="78851" name="Rectangle 2">
            <a:extLst>
              <a:ext uri="{FF2B5EF4-FFF2-40B4-BE49-F238E27FC236}">
                <a16:creationId xmlns="" xmlns:a16="http://schemas.microsoft.com/office/drawing/2014/main" id="{32452F26-6A2D-4EE1-AF29-F448D5AC4670}"/>
              </a:ext>
            </a:extLst>
          </p:cNvPr>
          <p:cNvSpPr>
            <a:spLocks noGrp="1" noRot="1" noChangeArrowheads="1"/>
          </p:cNvSpPr>
          <p:nvPr>
            <p:ph type="title"/>
          </p:nvPr>
        </p:nvSpPr>
        <p:spPr>
          <a:xfrm>
            <a:off x="-565150" y="382588"/>
            <a:ext cx="4535488" cy="898525"/>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思考</a:t>
            </a:r>
          </a:p>
        </p:txBody>
      </p:sp>
      <p:sp>
        <p:nvSpPr>
          <p:cNvPr id="187395" name="Rectangle 3">
            <a:extLst>
              <a:ext uri="{FF2B5EF4-FFF2-40B4-BE49-F238E27FC236}">
                <a16:creationId xmlns="" xmlns:a16="http://schemas.microsoft.com/office/drawing/2014/main" id="{BB77632F-3CA4-4D4D-A311-FA5AE505499C}"/>
              </a:ext>
            </a:extLst>
          </p:cNvPr>
          <p:cNvSpPr>
            <a:spLocks noGrp="1" noRot="1" noChangeArrowheads="1"/>
          </p:cNvSpPr>
          <p:nvPr>
            <p:ph type="body" idx="1"/>
          </p:nvPr>
        </p:nvSpPr>
        <p:spPr>
          <a:xfrm>
            <a:off x="933451" y="1311275"/>
            <a:ext cx="10856912" cy="5064125"/>
          </a:xfrm>
        </p:spPr>
        <p:txBody>
          <a:bodyPr/>
          <a:lstStyle/>
          <a:p>
            <a:pPr algn="just" eaLnBrk="1" hangingPunct="1">
              <a:lnSpc>
                <a:spcPct val="90000"/>
              </a:lnSpc>
              <a:buClr>
                <a:schemeClr val="tx2"/>
              </a:buClr>
              <a:buFont typeface="Wingdings" panose="05000000000000000000" pitchFamily="2" charset="2"/>
              <a:buNone/>
            </a:pPr>
            <a:r>
              <a:rPr kumimoji="0" lang="zh-CN" altLang="en-US" sz="2800" b="1" dirty="0">
                <a:solidFill>
                  <a:srgbClr val="000000"/>
                </a:solidFill>
                <a:latin typeface="微软雅黑" panose="020B0503020204020204" pitchFamily="34" charset="-122"/>
                <a:ea typeface="微软雅黑" panose="020B0503020204020204" pitchFamily="34" charset="-122"/>
              </a:rPr>
              <a:t>中西方历史发展道路分化的深层原因（如何读书：以深入专题、探讨问题的角度深入</a:t>
            </a:r>
            <a:r>
              <a:rPr kumimoji="0" lang="zh-CN" altLang="en-US" sz="2800" b="1">
                <a:solidFill>
                  <a:srgbClr val="000000"/>
                </a:solidFill>
                <a:latin typeface="微软雅黑" panose="020B0503020204020204" pitchFamily="34" charset="-122"/>
                <a:ea typeface="微软雅黑" panose="020B0503020204020204" pitchFamily="34" charset="-122"/>
              </a:rPr>
              <a:t>阅读）</a:t>
            </a:r>
            <a:endParaRPr lang="en-US" altLang="zh-CN" sz="2800">
              <a:solidFill>
                <a:srgbClr val="000000"/>
              </a:solidFill>
              <a:latin typeface="微软雅黑" panose="020B0503020204020204" pitchFamily="34" charset="-122"/>
              <a:ea typeface="微软雅黑" panose="020B0503020204020204" pitchFamily="34" charset="-122"/>
            </a:endParaRPr>
          </a:p>
          <a:p>
            <a:pPr eaLnBrk="1" hangingPunct="1">
              <a:lnSpc>
                <a:spcPct val="90000"/>
              </a:lnSpc>
              <a:buClr>
                <a:schemeClr val="tx2"/>
              </a:buClr>
              <a:buFont typeface="Wingdings" panose="05000000000000000000" pitchFamily="2" charset="2"/>
              <a:buNone/>
            </a:pPr>
            <a:r>
              <a:rPr lang="zh-CN" altLang="zh-CN" sz="2800" dirty="0">
                <a:solidFill>
                  <a:srgbClr val="000000"/>
                </a:solidFill>
                <a:latin typeface="微软雅黑" panose="020B0503020204020204" pitchFamily="34" charset="-122"/>
                <a:ea typeface="微软雅黑" panose="020B0503020204020204" pitchFamily="34" charset="-122"/>
              </a:rPr>
              <a:t>马克斯</a:t>
            </a:r>
            <a:r>
              <a:rPr lang="en-US" altLang="zh-CN" sz="2800" dirty="0">
                <a:solidFill>
                  <a:srgbClr val="000000"/>
                </a:solidFill>
                <a:latin typeface="微软雅黑" panose="020B0503020204020204" pitchFamily="34" charset="-122"/>
                <a:ea typeface="微软雅黑" panose="020B0503020204020204" pitchFamily="34" charset="-122"/>
              </a:rPr>
              <a:t>·</a:t>
            </a:r>
            <a:r>
              <a:rPr lang="zh-CN" altLang="zh-CN" sz="2800" dirty="0">
                <a:solidFill>
                  <a:srgbClr val="000000"/>
                </a:solidFill>
                <a:latin typeface="微软雅黑" panose="020B0503020204020204" pitchFamily="34" charset="-122"/>
                <a:ea typeface="微软雅黑" panose="020B0503020204020204" pitchFamily="34" charset="-122"/>
              </a:rPr>
              <a:t>韦伯</a:t>
            </a:r>
            <a:r>
              <a:rPr lang="zh-CN" altLang="en-US" sz="2800" dirty="0">
                <a:solidFill>
                  <a:srgbClr val="000000"/>
                </a:solidFill>
                <a:latin typeface="微软雅黑" panose="020B0503020204020204" pitchFamily="34" charset="-122"/>
                <a:ea typeface="微软雅黑" panose="020B0503020204020204" pitchFamily="34" charset="-122"/>
              </a:rPr>
              <a:t>：</a:t>
            </a:r>
            <a:r>
              <a:rPr lang="zh-CN" altLang="zh-CN" sz="2800" dirty="0">
                <a:solidFill>
                  <a:srgbClr val="000000"/>
                </a:solidFill>
                <a:latin typeface="微软雅黑" panose="020B0503020204020204" pitchFamily="34" charset="-122"/>
                <a:ea typeface="微软雅黑" panose="020B0503020204020204" pitchFamily="34" charset="-122"/>
              </a:rPr>
              <a:t>《儒家与道教》</a:t>
            </a:r>
            <a:endParaRPr lang="en-US" altLang="zh-CN" sz="2800" dirty="0">
              <a:solidFill>
                <a:srgbClr val="000000"/>
              </a:solidFill>
              <a:latin typeface="微软雅黑" panose="020B0503020204020204" pitchFamily="34" charset="-122"/>
              <a:ea typeface="微软雅黑" panose="020B0503020204020204" pitchFamily="34" charset="-122"/>
            </a:endParaRPr>
          </a:p>
          <a:p>
            <a:pPr eaLnBrk="1" hangingPunct="1">
              <a:lnSpc>
                <a:spcPct val="90000"/>
              </a:lnSpc>
              <a:buClr>
                <a:schemeClr val="tx2"/>
              </a:buClr>
              <a:buFont typeface="Wingdings" panose="05000000000000000000" pitchFamily="2" charset="2"/>
              <a:buNone/>
            </a:pPr>
            <a:r>
              <a:rPr lang="zh-CN" altLang="zh-CN" sz="2800" dirty="0">
                <a:solidFill>
                  <a:srgbClr val="000000"/>
                </a:solidFill>
                <a:latin typeface="微软雅黑" panose="020B0503020204020204" pitchFamily="34" charset="-122"/>
                <a:ea typeface="微软雅黑" panose="020B0503020204020204" pitchFamily="34" charset="-122"/>
              </a:rPr>
              <a:t>彭慕兰</a:t>
            </a:r>
            <a:r>
              <a:rPr lang="zh-CN" altLang="en-US" sz="2800" dirty="0">
                <a:solidFill>
                  <a:srgbClr val="000000"/>
                </a:solidFill>
                <a:latin typeface="微软雅黑" panose="020B0503020204020204" pitchFamily="34" charset="-122"/>
                <a:ea typeface="微软雅黑" panose="020B0503020204020204" pitchFamily="34" charset="-122"/>
              </a:rPr>
              <a:t>：</a:t>
            </a:r>
            <a:r>
              <a:rPr lang="zh-CN" altLang="zh-CN" sz="2800" dirty="0">
                <a:solidFill>
                  <a:srgbClr val="000000"/>
                </a:solidFill>
                <a:latin typeface="微软雅黑" panose="020B0503020204020204" pitchFamily="34" charset="-122"/>
                <a:ea typeface="微软雅黑" panose="020B0503020204020204" pitchFamily="34" charset="-122"/>
              </a:rPr>
              <a:t> </a:t>
            </a:r>
            <a:r>
              <a:rPr lang="en-US" altLang="zh-CN" sz="2800" dirty="0">
                <a:solidFill>
                  <a:srgbClr val="000000"/>
                </a:solidFill>
                <a:latin typeface="微软雅黑" panose="020B0503020204020204" pitchFamily="34" charset="-122"/>
                <a:ea typeface="微软雅黑" panose="020B0503020204020204" pitchFamily="34" charset="-122"/>
              </a:rPr>
              <a:t>《</a:t>
            </a:r>
            <a:r>
              <a:rPr lang="zh-CN" altLang="zh-CN" sz="2800" dirty="0">
                <a:solidFill>
                  <a:srgbClr val="000000"/>
                </a:solidFill>
                <a:latin typeface="微软雅黑" panose="020B0503020204020204" pitchFamily="34" charset="-122"/>
                <a:ea typeface="微软雅黑" panose="020B0503020204020204" pitchFamily="34" charset="-122"/>
              </a:rPr>
              <a:t>大分岔：欧洲、中国及现代世界的发展》 </a:t>
            </a:r>
            <a:endParaRPr lang="en-US" altLang="zh-CN" sz="2800" dirty="0">
              <a:solidFill>
                <a:srgbClr val="000000"/>
              </a:solidFill>
              <a:latin typeface="微软雅黑" panose="020B0503020204020204" pitchFamily="34" charset="-122"/>
              <a:ea typeface="微软雅黑" panose="020B0503020204020204" pitchFamily="34" charset="-122"/>
            </a:endParaRPr>
          </a:p>
          <a:p>
            <a:pPr eaLnBrk="1" hangingPunct="1">
              <a:lnSpc>
                <a:spcPct val="90000"/>
              </a:lnSpc>
              <a:buClr>
                <a:schemeClr val="tx2"/>
              </a:buClr>
              <a:buFont typeface="Wingdings" panose="05000000000000000000" pitchFamily="2" charset="2"/>
              <a:buNone/>
            </a:pPr>
            <a:r>
              <a:rPr lang="zh-CN" altLang="en-US" sz="2800" dirty="0">
                <a:solidFill>
                  <a:srgbClr val="000000"/>
                </a:solidFill>
                <a:latin typeface="微软雅黑" panose="020B0503020204020204" pitchFamily="34" charset="-122"/>
                <a:ea typeface="微软雅黑" panose="020B0503020204020204" pitchFamily="34" charset="-122"/>
              </a:rPr>
              <a:t>恩格斯</a:t>
            </a:r>
            <a:r>
              <a:rPr lang="zh-CN" altLang="zh-CN" sz="2800" dirty="0">
                <a:solidFill>
                  <a:srgbClr val="000000"/>
                </a:solidFill>
                <a:latin typeface="微软雅黑" panose="020B0503020204020204" pitchFamily="34" charset="-122"/>
                <a:ea typeface="微软雅黑" panose="020B0503020204020204" pitchFamily="34" charset="-122"/>
              </a:rPr>
              <a:t> </a:t>
            </a:r>
            <a:r>
              <a:rPr lang="zh-CN" altLang="en-US" sz="2800" dirty="0">
                <a:solidFill>
                  <a:srgbClr val="000000"/>
                </a:solidFill>
                <a:latin typeface="微软雅黑" panose="020B0503020204020204" pitchFamily="34" charset="-122"/>
                <a:ea typeface="微软雅黑" panose="020B0503020204020204" pitchFamily="34" charset="-122"/>
              </a:rPr>
              <a:t>：</a:t>
            </a:r>
            <a:r>
              <a:rPr lang="en-US" altLang="zh-CN" sz="2800" dirty="0">
                <a:solidFill>
                  <a:srgbClr val="000000"/>
                </a:solidFill>
                <a:latin typeface="微软雅黑" panose="020B0503020204020204" pitchFamily="34" charset="-122"/>
                <a:ea typeface="微软雅黑" panose="020B0503020204020204" pitchFamily="34" charset="-122"/>
              </a:rPr>
              <a:t>《</a:t>
            </a:r>
            <a:r>
              <a:rPr lang="zh-CN" altLang="en-US" sz="2800" dirty="0">
                <a:solidFill>
                  <a:srgbClr val="000000"/>
                </a:solidFill>
                <a:latin typeface="微软雅黑" panose="020B0503020204020204" pitchFamily="34" charset="-122"/>
                <a:ea typeface="微软雅黑" panose="020B0503020204020204" pitchFamily="34" charset="-122"/>
              </a:rPr>
              <a:t>资本论</a:t>
            </a:r>
            <a:r>
              <a:rPr lang="en-US" altLang="zh-CN" sz="2800" dirty="0">
                <a:solidFill>
                  <a:srgbClr val="000000"/>
                </a:solidFill>
                <a:latin typeface="微软雅黑" panose="020B0503020204020204" pitchFamily="34" charset="-122"/>
                <a:ea typeface="微软雅黑" panose="020B0503020204020204" pitchFamily="34" charset="-122"/>
              </a:rPr>
              <a:t>》</a:t>
            </a:r>
            <a:r>
              <a:rPr lang="zh-CN" altLang="en-US" sz="2800" dirty="0">
                <a:solidFill>
                  <a:srgbClr val="000000"/>
                </a:solidFill>
                <a:latin typeface="微软雅黑" panose="020B0503020204020204" pitchFamily="34" charset="-122"/>
                <a:ea typeface="微软雅黑" panose="020B0503020204020204" pitchFamily="34" charset="-122"/>
              </a:rPr>
              <a:t>第三卷</a:t>
            </a:r>
            <a:endParaRPr lang="en-US" altLang="zh-CN" sz="2800" dirty="0">
              <a:solidFill>
                <a:srgbClr val="000000"/>
              </a:solidFill>
              <a:latin typeface="微软雅黑" panose="020B0503020204020204" pitchFamily="34" charset="-122"/>
              <a:ea typeface="微软雅黑" panose="020B0503020204020204" pitchFamily="34" charset="-122"/>
            </a:endParaRPr>
          </a:p>
          <a:p>
            <a:pPr eaLnBrk="1" hangingPunct="1">
              <a:lnSpc>
                <a:spcPct val="90000"/>
              </a:lnSpc>
              <a:buClr>
                <a:schemeClr val="tx2"/>
              </a:buClr>
              <a:buFont typeface="Wingdings" panose="05000000000000000000" pitchFamily="2" charset="2"/>
              <a:buNone/>
            </a:pPr>
            <a:r>
              <a:rPr kumimoji="0" lang="zh-CN" altLang="en-US" sz="2800" dirty="0">
                <a:solidFill>
                  <a:srgbClr val="000000"/>
                </a:solidFill>
                <a:latin typeface="微软雅黑" panose="020B0503020204020204" pitchFamily="34" charset="-122"/>
                <a:ea typeface="微软雅黑" panose="020B0503020204020204" pitchFamily="34" charset="-122"/>
              </a:rPr>
              <a:t>诺斯：</a:t>
            </a:r>
            <a:r>
              <a:rPr kumimoji="0" lang="en-US" altLang="zh-CN" sz="2800" dirty="0">
                <a:solidFill>
                  <a:srgbClr val="000000"/>
                </a:solidFill>
                <a:latin typeface="微软雅黑" panose="020B0503020204020204" pitchFamily="34" charset="-122"/>
                <a:ea typeface="微软雅黑" panose="020B0503020204020204" pitchFamily="34" charset="-122"/>
              </a:rPr>
              <a:t>《</a:t>
            </a:r>
            <a:r>
              <a:rPr kumimoji="0" lang="zh-CN" altLang="en-US" sz="2800" dirty="0">
                <a:solidFill>
                  <a:srgbClr val="000000"/>
                </a:solidFill>
                <a:latin typeface="微软雅黑" panose="020B0503020204020204" pitchFamily="34" charset="-122"/>
                <a:ea typeface="微软雅黑" panose="020B0503020204020204" pitchFamily="34" charset="-122"/>
              </a:rPr>
              <a:t>西方世界的兴起</a:t>
            </a:r>
            <a:r>
              <a:rPr kumimoji="0" lang="en-US" altLang="zh-CN" sz="2800" dirty="0">
                <a:solidFill>
                  <a:srgbClr val="000000"/>
                </a:solidFill>
                <a:latin typeface="微软雅黑" panose="020B0503020204020204" pitchFamily="34" charset="-122"/>
                <a:ea typeface="微软雅黑" panose="020B0503020204020204" pitchFamily="34" charset="-122"/>
              </a:rPr>
              <a:t>》</a:t>
            </a:r>
            <a:r>
              <a:rPr kumimoji="0" lang="zh-CN" altLang="en-US" sz="2800" dirty="0">
                <a:solidFill>
                  <a:srgbClr val="000000"/>
                </a:solidFill>
                <a:latin typeface="微软雅黑" panose="020B0503020204020204" pitchFamily="34" charset="-122"/>
                <a:ea typeface="微软雅黑" panose="020B0503020204020204" pitchFamily="34" charset="-122"/>
              </a:rPr>
              <a:t>（合著）</a:t>
            </a:r>
            <a:endParaRPr kumimoji="0" lang="en-US" altLang="zh-CN" sz="2800" dirty="0">
              <a:solidFill>
                <a:srgbClr val="000000"/>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r>
              <a:rPr lang="zh-CN" altLang="zh-CN" sz="2800" dirty="0">
                <a:solidFill>
                  <a:srgbClr val="000000"/>
                </a:solidFill>
                <a:latin typeface="微软雅黑" panose="020B0503020204020204" pitchFamily="34" charset="-122"/>
                <a:ea typeface="微软雅黑" panose="020B0503020204020204" pitchFamily="34" charset="-122"/>
              </a:rPr>
              <a:t>哈耶克</a:t>
            </a:r>
            <a:r>
              <a:rPr lang="zh-CN" altLang="en-US" sz="2800" dirty="0">
                <a:solidFill>
                  <a:srgbClr val="000000"/>
                </a:solidFill>
                <a:latin typeface="微软雅黑" panose="020B0503020204020204" pitchFamily="34" charset="-122"/>
                <a:ea typeface="微软雅黑" panose="020B0503020204020204" pitchFamily="34" charset="-122"/>
              </a:rPr>
              <a:t>：</a:t>
            </a:r>
            <a:r>
              <a:rPr lang="zh-CN" altLang="zh-CN" sz="2800" dirty="0">
                <a:solidFill>
                  <a:srgbClr val="000000"/>
                </a:solidFill>
                <a:latin typeface="微软雅黑" panose="020B0503020204020204" pitchFamily="34" charset="-122"/>
                <a:ea typeface="微软雅黑" panose="020B0503020204020204" pitchFamily="34" charset="-122"/>
              </a:rPr>
              <a:t>《致命的自负》</a:t>
            </a:r>
            <a:endParaRPr kumimoji="0" lang="en-US" altLang="zh-CN" sz="2800" b="1" dirty="0">
              <a:solidFill>
                <a:srgbClr val="000000"/>
              </a:solidFill>
              <a:latin typeface="微软雅黑" panose="020B0503020204020204" pitchFamily="34" charset="-122"/>
              <a:ea typeface="微软雅黑" panose="020B0503020204020204" pitchFamily="34" charset="-122"/>
            </a:endParaRPr>
          </a:p>
          <a:p>
            <a:pPr eaLnBrk="1" hangingPunct="1">
              <a:lnSpc>
                <a:spcPct val="90000"/>
              </a:lnSpc>
              <a:buClr>
                <a:schemeClr val="tx2"/>
              </a:buClr>
              <a:buFont typeface="Wingdings" panose="05000000000000000000" pitchFamily="2" charset="2"/>
              <a:buNone/>
            </a:pPr>
            <a:r>
              <a:rPr kumimoji="0" lang="zh-CN" altLang="en-US" sz="2800" dirty="0">
                <a:solidFill>
                  <a:srgbClr val="000000"/>
                </a:solidFill>
                <a:latin typeface="微软雅黑" panose="020B0503020204020204" pitchFamily="34" charset="-122"/>
                <a:ea typeface="微软雅黑" panose="020B0503020204020204" pitchFamily="34" charset="-122"/>
              </a:rPr>
              <a:t>李约瑟之谜：</a:t>
            </a:r>
            <a:r>
              <a:rPr kumimoji="0" lang="en-US" altLang="zh-CN" sz="2800" dirty="0">
                <a:solidFill>
                  <a:srgbClr val="000000"/>
                </a:solidFill>
                <a:latin typeface="微软雅黑" panose="020B0503020204020204" pitchFamily="34" charset="-122"/>
                <a:ea typeface="微软雅黑" panose="020B0503020204020204" pitchFamily="34" charset="-122"/>
              </a:rPr>
              <a:t>《</a:t>
            </a:r>
            <a:r>
              <a:rPr kumimoji="0" lang="zh-CN" altLang="en-US" sz="2800" dirty="0">
                <a:solidFill>
                  <a:srgbClr val="000000"/>
                </a:solidFill>
                <a:latin typeface="微软雅黑" panose="020B0503020204020204" pitchFamily="34" charset="-122"/>
                <a:ea typeface="微软雅黑" panose="020B0503020204020204" pitchFamily="34" charset="-122"/>
              </a:rPr>
              <a:t>中国科学技术史</a:t>
            </a:r>
            <a:r>
              <a:rPr kumimoji="0" lang="en-US" altLang="zh-CN" sz="2800" dirty="0">
                <a:solidFill>
                  <a:srgbClr val="000000"/>
                </a:solidFill>
                <a:latin typeface="微软雅黑" panose="020B0503020204020204" pitchFamily="34" charset="-122"/>
                <a:ea typeface="微软雅黑" panose="020B0503020204020204" pitchFamily="34" charset="-122"/>
              </a:rPr>
              <a:t>》</a:t>
            </a:r>
          </a:p>
          <a:p>
            <a:pPr eaLnBrk="1" hangingPunct="1">
              <a:lnSpc>
                <a:spcPct val="90000"/>
              </a:lnSpc>
              <a:buClr>
                <a:schemeClr val="tx2"/>
              </a:buClr>
              <a:buFont typeface="Wingdings" panose="05000000000000000000" pitchFamily="2" charset="2"/>
              <a:buNone/>
            </a:pPr>
            <a:r>
              <a:rPr kumimoji="0" lang="zh-CN" altLang="en-US" sz="2800" dirty="0">
                <a:solidFill>
                  <a:srgbClr val="000000"/>
                </a:solidFill>
                <a:latin typeface="微软雅黑" panose="020B0503020204020204" pitchFamily="34" charset="-122"/>
                <a:ea typeface="微软雅黑" panose="020B0503020204020204" pitchFamily="34" charset="-122"/>
              </a:rPr>
              <a:t>国富国穷：第</a:t>
            </a:r>
            <a:r>
              <a:rPr kumimoji="0" lang="en-US" altLang="zh-CN" sz="2800" dirty="0">
                <a:solidFill>
                  <a:srgbClr val="000000"/>
                </a:solidFill>
                <a:latin typeface="微软雅黑" panose="020B0503020204020204" pitchFamily="34" charset="-122"/>
                <a:ea typeface="微软雅黑" panose="020B0503020204020204" pitchFamily="34" charset="-122"/>
              </a:rPr>
              <a:t>2</a:t>
            </a:r>
            <a:r>
              <a:rPr kumimoji="0" lang="zh-CN" altLang="en-US" sz="2800" dirty="0">
                <a:solidFill>
                  <a:srgbClr val="000000"/>
                </a:solidFill>
                <a:latin typeface="微软雅黑" panose="020B0503020204020204" pitchFamily="34" charset="-122"/>
                <a:ea typeface="微软雅黑" panose="020B0503020204020204" pitchFamily="34" charset="-122"/>
              </a:rPr>
              <a:t>、</a:t>
            </a:r>
            <a:r>
              <a:rPr kumimoji="0" lang="en-US" altLang="zh-CN" sz="2800" dirty="0">
                <a:solidFill>
                  <a:srgbClr val="000000"/>
                </a:solidFill>
                <a:latin typeface="微软雅黑" panose="020B0503020204020204" pitchFamily="34" charset="-122"/>
                <a:ea typeface="微软雅黑" panose="020B0503020204020204" pitchFamily="34" charset="-122"/>
              </a:rPr>
              <a:t>14</a:t>
            </a:r>
            <a:r>
              <a:rPr kumimoji="0" lang="zh-CN" altLang="en-US" sz="2800" dirty="0">
                <a:solidFill>
                  <a:srgbClr val="000000"/>
                </a:solidFill>
                <a:latin typeface="微软雅黑" panose="020B0503020204020204" pitchFamily="34" charset="-122"/>
                <a:ea typeface="微软雅黑" panose="020B0503020204020204" pitchFamily="34" charset="-122"/>
              </a:rPr>
              <a:t>、</a:t>
            </a:r>
            <a:r>
              <a:rPr kumimoji="0" lang="en-US" altLang="zh-CN" sz="2800" dirty="0">
                <a:solidFill>
                  <a:srgbClr val="000000"/>
                </a:solidFill>
                <a:latin typeface="微软雅黑" panose="020B0503020204020204" pitchFamily="34" charset="-122"/>
                <a:ea typeface="微软雅黑" panose="020B0503020204020204" pitchFamily="34" charset="-122"/>
              </a:rPr>
              <a:t>21</a:t>
            </a:r>
            <a:r>
              <a:rPr kumimoji="0" lang="zh-CN" altLang="en-US" sz="2800" dirty="0">
                <a:solidFill>
                  <a:srgbClr val="000000"/>
                </a:solidFill>
                <a:latin typeface="微软雅黑" panose="020B0503020204020204" pitchFamily="34" charset="-122"/>
                <a:ea typeface="微软雅黑" panose="020B0503020204020204" pitchFamily="34" charset="-122"/>
              </a:rPr>
              <a:t>章</a:t>
            </a:r>
            <a:endParaRPr kumimoji="0" lang="en-US" altLang="zh-CN" sz="2800" dirty="0">
              <a:solidFill>
                <a:srgbClr val="000000"/>
              </a:solidFill>
              <a:latin typeface="微软雅黑" panose="020B0503020204020204" pitchFamily="34" charset="-122"/>
              <a:ea typeface="微软雅黑" panose="020B0503020204020204" pitchFamily="34" charset="-122"/>
            </a:endParaRPr>
          </a:p>
          <a:p>
            <a:pPr eaLnBrk="1" hangingPunct="1">
              <a:lnSpc>
                <a:spcPct val="90000"/>
              </a:lnSpc>
              <a:buClr>
                <a:schemeClr val="tx2"/>
              </a:buClr>
              <a:buFont typeface="Wingdings" panose="05000000000000000000" pitchFamily="2" charset="2"/>
              <a:buNone/>
            </a:pPr>
            <a:r>
              <a:rPr kumimoji="0" lang="zh-CN" altLang="en-US" sz="2800" dirty="0">
                <a:solidFill>
                  <a:srgbClr val="000000"/>
                </a:solidFill>
                <a:latin typeface="微软雅黑" panose="020B0503020204020204" pitchFamily="34" charset="-122"/>
                <a:ea typeface="微软雅黑" panose="020B0503020204020204" pitchFamily="34" charset="-122"/>
              </a:rPr>
              <a:t>郑和的遗憾，经济学家茶座（</a:t>
            </a:r>
            <a:r>
              <a:rPr kumimoji="0" lang="en-US" altLang="zh-CN" sz="2800" dirty="0">
                <a:solidFill>
                  <a:srgbClr val="000000"/>
                </a:solidFill>
                <a:latin typeface="微软雅黑" panose="020B0503020204020204" pitchFamily="34" charset="-122"/>
                <a:ea typeface="微软雅黑" panose="020B0503020204020204" pitchFamily="34" charset="-122"/>
              </a:rPr>
              <a:t>2012</a:t>
            </a:r>
            <a:r>
              <a:rPr kumimoji="0" lang="zh-CN" altLang="en-US" sz="2800" dirty="0">
                <a:solidFill>
                  <a:srgbClr val="000000"/>
                </a:solidFill>
                <a:latin typeface="微软雅黑" panose="020B0503020204020204" pitchFamily="34" charset="-122"/>
                <a:ea typeface="微软雅黑" panose="020B0503020204020204" pitchFamily="34" charset="-122"/>
              </a:rPr>
              <a:t>年第</a:t>
            </a:r>
            <a:r>
              <a:rPr kumimoji="0" lang="en-US" altLang="zh-CN" sz="2800" dirty="0">
                <a:solidFill>
                  <a:srgbClr val="000000"/>
                </a:solidFill>
                <a:latin typeface="微软雅黑" panose="020B0503020204020204" pitchFamily="34" charset="-122"/>
                <a:ea typeface="微软雅黑" panose="020B0503020204020204" pitchFamily="34" charset="-122"/>
              </a:rPr>
              <a:t>4</a:t>
            </a:r>
            <a:r>
              <a:rPr kumimoji="0" lang="zh-CN" altLang="en-US" sz="2800" dirty="0">
                <a:solidFill>
                  <a:srgbClr val="000000"/>
                </a:solidFill>
                <a:latin typeface="微软雅黑" panose="020B0503020204020204" pitchFamily="34" charset="-122"/>
                <a:ea typeface="微软雅黑" panose="020B0503020204020204" pitchFamily="34" charset="-122"/>
              </a:rPr>
              <a:t>辑，总</a:t>
            </a:r>
            <a:r>
              <a:rPr kumimoji="0" lang="en-US" altLang="zh-CN" sz="2800" dirty="0">
                <a:solidFill>
                  <a:srgbClr val="000000"/>
                </a:solidFill>
                <a:latin typeface="微软雅黑" panose="020B0503020204020204" pitchFamily="34" charset="-122"/>
                <a:ea typeface="微软雅黑" panose="020B0503020204020204" pitchFamily="34" charset="-122"/>
              </a:rPr>
              <a:t>58</a:t>
            </a:r>
            <a:r>
              <a:rPr kumimoji="0" lang="zh-CN" altLang="en-US" sz="2800" dirty="0">
                <a:solidFill>
                  <a:srgbClr val="000000"/>
                </a:solidFill>
                <a:latin typeface="微软雅黑" panose="020B0503020204020204" pitchFamily="34" charset="-122"/>
                <a:ea typeface="微软雅黑" panose="020B0503020204020204" pitchFamily="34" charset="-122"/>
              </a:rPr>
              <a:t>辑），山东人民出版社）</a:t>
            </a:r>
            <a:endParaRPr kumimoji="0" lang="en-US" altLang="zh-CN" sz="2800" dirty="0">
              <a:solidFill>
                <a:srgbClr val="00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 xmlns:a16="http://schemas.microsoft.com/office/drawing/2014/main" id="{52F9D71F-6AA0-4FB2-942F-FF0C5AA251E7}"/>
              </a:ext>
            </a:extLst>
          </p:cNvPr>
          <p:cNvSpPr/>
          <p:nvPr/>
        </p:nvSpPr>
        <p:spPr>
          <a:xfrm>
            <a:off x="0" y="482600"/>
            <a:ext cx="982663" cy="720725"/>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a typeface="华文细黑"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87395">
                                            <p:txEl>
                                              <p:pRg st="0" end="0"/>
                                            </p:txEl>
                                          </p:spTgt>
                                        </p:tgtEl>
                                        <p:attrNameLst>
                                          <p:attrName>style.visibility</p:attrName>
                                        </p:attrNameLst>
                                      </p:cBhvr>
                                      <p:to>
                                        <p:strVal val="visible"/>
                                      </p:to>
                                    </p:set>
                                    <p:anim calcmode="lin" valueType="num">
                                      <p:cBhvr additive="base">
                                        <p:cTn id="7" dur="3000" fill="hold"/>
                                        <p:tgtEl>
                                          <p:spTgt spid="187395">
                                            <p:txEl>
                                              <p:pRg st="0" end="0"/>
                                            </p:txEl>
                                          </p:spTgt>
                                        </p:tgtEl>
                                        <p:attrNameLst>
                                          <p:attrName>ppt_x</p:attrName>
                                        </p:attrNameLst>
                                      </p:cBhvr>
                                      <p:tavLst>
                                        <p:tav tm="0">
                                          <p:val>
                                            <p:strVal val="0-#ppt_w/2"/>
                                          </p:val>
                                        </p:tav>
                                        <p:tav tm="100000">
                                          <p:val>
                                            <p:strVal val="#ppt_x"/>
                                          </p:val>
                                        </p:tav>
                                      </p:tavLst>
                                    </p:anim>
                                    <p:anim calcmode="lin" valueType="num">
                                      <p:cBhvr additive="base">
                                        <p:cTn id="8" dur="3000" fill="hold"/>
                                        <p:tgtEl>
                                          <p:spTgt spid="18739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87395">
                                            <p:txEl>
                                              <p:pRg st="1" end="1"/>
                                            </p:txEl>
                                          </p:spTgt>
                                        </p:tgtEl>
                                        <p:attrNameLst>
                                          <p:attrName>style.visibility</p:attrName>
                                        </p:attrNameLst>
                                      </p:cBhvr>
                                      <p:to>
                                        <p:strVal val="visible"/>
                                      </p:to>
                                    </p:set>
                                    <p:anim calcmode="lin" valueType="num">
                                      <p:cBhvr additive="base">
                                        <p:cTn id="13" dur="3000" fill="hold"/>
                                        <p:tgtEl>
                                          <p:spTgt spid="187395">
                                            <p:txEl>
                                              <p:pRg st="1" end="1"/>
                                            </p:txEl>
                                          </p:spTgt>
                                        </p:tgtEl>
                                        <p:attrNameLst>
                                          <p:attrName>ppt_x</p:attrName>
                                        </p:attrNameLst>
                                      </p:cBhvr>
                                      <p:tavLst>
                                        <p:tav tm="0">
                                          <p:val>
                                            <p:strVal val="0-#ppt_w/2"/>
                                          </p:val>
                                        </p:tav>
                                        <p:tav tm="100000">
                                          <p:val>
                                            <p:strVal val="#ppt_x"/>
                                          </p:val>
                                        </p:tav>
                                      </p:tavLst>
                                    </p:anim>
                                    <p:anim calcmode="lin" valueType="num">
                                      <p:cBhvr additive="base">
                                        <p:cTn id="14" dur="3000" fill="hold"/>
                                        <p:tgtEl>
                                          <p:spTgt spid="187395">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87395">
                                            <p:txEl>
                                              <p:pRg st="2" end="2"/>
                                            </p:txEl>
                                          </p:spTgt>
                                        </p:tgtEl>
                                        <p:attrNameLst>
                                          <p:attrName>style.visibility</p:attrName>
                                        </p:attrNameLst>
                                      </p:cBhvr>
                                      <p:to>
                                        <p:strVal val="visible"/>
                                      </p:to>
                                    </p:set>
                                    <p:anim calcmode="lin" valueType="num">
                                      <p:cBhvr additive="base">
                                        <p:cTn id="19" dur="3000" fill="hold"/>
                                        <p:tgtEl>
                                          <p:spTgt spid="187395">
                                            <p:txEl>
                                              <p:pRg st="2" end="2"/>
                                            </p:txEl>
                                          </p:spTgt>
                                        </p:tgtEl>
                                        <p:attrNameLst>
                                          <p:attrName>ppt_x</p:attrName>
                                        </p:attrNameLst>
                                      </p:cBhvr>
                                      <p:tavLst>
                                        <p:tav tm="0">
                                          <p:val>
                                            <p:strVal val="0-#ppt_w/2"/>
                                          </p:val>
                                        </p:tav>
                                        <p:tav tm="100000">
                                          <p:val>
                                            <p:strVal val="#ppt_x"/>
                                          </p:val>
                                        </p:tav>
                                      </p:tavLst>
                                    </p:anim>
                                    <p:anim calcmode="lin" valueType="num">
                                      <p:cBhvr additive="base">
                                        <p:cTn id="20" dur="3000" fill="hold"/>
                                        <p:tgtEl>
                                          <p:spTgt spid="187395">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187395">
                                            <p:txEl>
                                              <p:pRg st="3" end="3"/>
                                            </p:txEl>
                                          </p:spTgt>
                                        </p:tgtEl>
                                        <p:attrNameLst>
                                          <p:attrName>style.visibility</p:attrName>
                                        </p:attrNameLst>
                                      </p:cBhvr>
                                      <p:to>
                                        <p:strVal val="visible"/>
                                      </p:to>
                                    </p:set>
                                    <p:anim calcmode="lin" valueType="num">
                                      <p:cBhvr additive="base">
                                        <p:cTn id="25" dur="3000" fill="hold"/>
                                        <p:tgtEl>
                                          <p:spTgt spid="187395">
                                            <p:txEl>
                                              <p:pRg st="3" end="3"/>
                                            </p:txEl>
                                          </p:spTgt>
                                        </p:tgtEl>
                                        <p:attrNameLst>
                                          <p:attrName>ppt_x</p:attrName>
                                        </p:attrNameLst>
                                      </p:cBhvr>
                                      <p:tavLst>
                                        <p:tav tm="0">
                                          <p:val>
                                            <p:strVal val="0-#ppt_w/2"/>
                                          </p:val>
                                        </p:tav>
                                        <p:tav tm="100000">
                                          <p:val>
                                            <p:strVal val="#ppt_x"/>
                                          </p:val>
                                        </p:tav>
                                      </p:tavLst>
                                    </p:anim>
                                    <p:anim calcmode="lin" valueType="num">
                                      <p:cBhvr additive="base">
                                        <p:cTn id="26" dur="3000" fill="hold"/>
                                        <p:tgtEl>
                                          <p:spTgt spid="187395">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87395">
                                            <p:txEl>
                                              <p:pRg st="4" end="4"/>
                                            </p:txEl>
                                          </p:spTgt>
                                        </p:tgtEl>
                                        <p:attrNameLst>
                                          <p:attrName>style.visibility</p:attrName>
                                        </p:attrNameLst>
                                      </p:cBhvr>
                                      <p:to>
                                        <p:strVal val="visible"/>
                                      </p:to>
                                    </p:set>
                                    <p:anim calcmode="lin" valueType="num">
                                      <p:cBhvr additive="base">
                                        <p:cTn id="31" dur="3000" fill="hold"/>
                                        <p:tgtEl>
                                          <p:spTgt spid="187395">
                                            <p:txEl>
                                              <p:pRg st="4" end="4"/>
                                            </p:txEl>
                                          </p:spTgt>
                                        </p:tgtEl>
                                        <p:attrNameLst>
                                          <p:attrName>ppt_x</p:attrName>
                                        </p:attrNameLst>
                                      </p:cBhvr>
                                      <p:tavLst>
                                        <p:tav tm="0">
                                          <p:val>
                                            <p:strVal val="0-#ppt_w/2"/>
                                          </p:val>
                                        </p:tav>
                                        <p:tav tm="100000">
                                          <p:val>
                                            <p:strVal val="#ppt_x"/>
                                          </p:val>
                                        </p:tav>
                                      </p:tavLst>
                                    </p:anim>
                                    <p:anim calcmode="lin" valueType="num">
                                      <p:cBhvr additive="base">
                                        <p:cTn id="32" dur="3000" fill="hold"/>
                                        <p:tgtEl>
                                          <p:spTgt spid="187395">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87395">
                                            <p:txEl>
                                              <p:pRg st="5" end="5"/>
                                            </p:txEl>
                                          </p:spTgt>
                                        </p:tgtEl>
                                        <p:attrNameLst>
                                          <p:attrName>style.visibility</p:attrName>
                                        </p:attrNameLst>
                                      </p:cBhvr>
                                      <p:to>
                                        <p:strVal val="visible"/>
                                      </p:to>
                                    </p:set>
                                    <p:anim calcmode="lin" valueType="num">
                                      <p:cBhvr additive="base">
                                        <p:cTn id="37" dur="3000" fill="hold"/>
                                        <p:tgtEl>
                                          <p:spTgt spid="187395">
                                            <p:txEl>
                                              <p:pRg st="5" end="5"/>
                                            </p:txEl>
                                          </p:spTgt>
                                        </p:tgtEl>
                                        <p:attrNameLst>
                                          <p:attrName>ppt_x</p:attrName>
                                        </p:attrNameLst>
                                      </p:cBhvr>
                                      <p:tavLst>
                                        <p:tav tm="0">
                                          <p:val>
                                            <p:strVal val="0-#ppt_w/2"/>
                                          </p:val>
                                        </p:tav>
                                        <p:tav tm="100000">
                                          <p:val>
                                            <p:strVal val="#ppt_x"/>
                                          </p:val>
                                        </p:tav>
                                      </p:tavLst>
                                    </p:anim>
                                    <p:anim calcmode="lin" valueType="num">
                                      <p:cBhvr additive="base">
                                        <p:cTn id="38" dur="3000" fill="hold"/>
                                        <p:tgtEl>
                                          <p:spTgt spid="187395">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87395">
                                            <p:txEl>
                                              <p:pRg st="6" end="6"/>
                                            </p:txEl>
                                          </p:spTgt>
                                        </p:tgtEl>
                                        <p:attrNameLst>
                                          <p:attrName>style.visibility</p:attrName>
                                        </p:attrNameLst>
                                      </p:cBhvr>
                                      <p:to>
                                        <p:strVal val="visible"/>
                                      </p:to>
                                    </p:set>
                                    <p:anim calcmode="lin" valueType="num">
                                      <p:cBhvr additive="base">
                                        <p:cTn id="43" dur="3000" fill="hold"/>
                                        <p:tgtEl>
                                          <p:spTgt spid="187395">
                                            <p:txEl>
                                              <p:pRg st="6" end="6"/>
                                            </p:txEl>
                                          </p:spTgt>
                                        </p:tgtEl>
                                        <p:attrNameLst>
                                          <p:attrName>ppt_x</p:attrName>
                                        </p:attrNameLst>
                                      </p:cBhvr>
                                      <p:tavLst>
                                        <p:tav tm="0">
                                          <p:val>
                                            <p:strVal val="0-#ppt_w/2"/>
                                          </p:val>
                                        </p:tav>
                                        <p:tav tm="100000">
                                          <p:val>
                                            <p:strVal val="#ppt_x"/>
                                          </p:val>
                                        </p:tav>
                                      </p:tavLst>
                                    </p:anim>
                                    <p:anim calcmode="lin" valueType="num">
                                      <p:cBhvr additive="base">
                                        <p:cTn id="44" dur="3000" fill="hold"/>
                                        <p:tgtEl>
                                          <p:spTgt spid="187395">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8" fill="hold" grpId="0" nodeType="clickEffect">
                                  <p:stCondLst>
                                    <p:cond delay="0"/>
                                  </p:stCondLst>
                                  <p:childTnLst>
                                    <p:set>
                                      <p:cBhvr>
                                        <p:cTn id="48" dur="1" fill="hold">
                                          <p:stCondLst>
                                            <p:cond delay="0"/>
                                          </p:stCondLst>
                                        </p:cTn>
                                        <p:tgtEl>
                                          <p:spTgt spid="187395">
                                            <p:txEl>
                                              <p:pRg st="7" end="7"/>
                                            </p:txEl>
                                          </p:spTgt>
                                        </p:tgtEl>
                                        <p:attrNameLst>
                                          <p:attrName>style.visibility</p:attrName>
                                        </p:attrNameLst>
                                      </p:cBhvr>
                                      <p:to>
                                        <p:strVal val="visible"/>
                                      </p:to>
                                    </p:set>
                                    <p:anim calcmode="lin" valueType="num">
                                      <p:cBhvr additive="base">
                                        <p:cTn id="49" dur="3000" fill="hold"/>
                                        <p:tgtEl>
                                          <p:spTgt spid="187395">
                                            <p:txEl>
                                              <p:pRg st="7" end="7"/>
                                            </p:txEl>
                                          </p:spTgt>
                                        </p:tgtEl>
                                        <p:attrNameLst>
                                          <p:attrName>ppt_x</p:attrName>
                                        </p:attrNameLst>
                                      </p:cBhvr>
                                      <p:tavLst>
                                        <p:tav tm="0">
                                          <p:val>
                                            <p:strVal val="0-#ppt_w/2"/>
                                          </p:val>
                                        </p:tav>
                                        <p:tav tm="100000">
                                          <p:val>
                                            <p:strVal val="#ppt_x"/>
                                          </p:val>
                                        </p:tav>
                                      </p:tavLst>
                                    </p:anim>
                                    <p:anim calcmode="lin" valueType="num">
                                      <p:cBhvr additive="base">
                                        <p:cTn id="50" dur="3000" fill="hold"/>
                                        <p:tgtEl>
                                          <p:spTgt spid="187395">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87395">
                                            <p:txEl>
                                              <p:pRg st="8" end="8"/>
                                            </p:txEl>
                                          </p:spTgt>
                                        </p:tgtEl>
                                        <p:attrNameLst>
                                          <p:attrName>style.visibility</p:attrName>
                                        </p:attrNameLst>
                                      </p:cBhvr>
                                      <p:to>
                                        <p:strVal val="visible"/>
                                      </p:to>
                                    </p:set>
                                    <p:anim calcmode="lin" valueType="num">
                                      <p:cBhvr additive="base">
                                        <p:cTn id="55" dur="3000" fill="hold"/>
                                        <p:tgtEl>
                                          <p:spTgt spid="187395">
                                            <p:txEl>
                                              <p:pRg st="8" end="8"/>
                                            </p:txEl>
                                          </p:spTgt>
                                        </p:tgtEl>
                                        <p:attrNameLst>
                                          <p:attrName>ppt_x</p:attrName>
                                        </p:attrNameLst>
                                      </p:cBhvr>
                                      <p:tavLst>
                                        <p:tav tm="0">
                                          <p:val>
                                            <p:strVal val="0-#ppt_w/2"/>
                                          </p:val>
                                        </p:tav>
                                        <p:tav tm="100000">
                                          <p:val>
                                            <p:strVal val="#ppt_x"/>
                                          </p:val>
                                        </p:tav>
                                      </p:tavLst>
                                    </p:anim>
                                    <p:anim calcmode="lin" valueType="num">
                                      <p:cBhvr additive="base">
                                        <p:cTn id="56" dur="3000" fill="hold"/>
                                        <p:tgtEl>
                                          <p:spTgt spid="187395">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39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幻灯片编号占位符 5">
            <a:extLst>
              <a:ext uri="{FF2B5EF4-FFF2-40B4-BE49-F238E27FC236}">
                <a16:creationId xmlns="" xmlns:a16="http://schemas.microsoft.com/office/drawing/2014/main" id="{8C0288F8-E64C-4A9E-84B9-97F4B3C2F0B6}"/>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3C3CB3E8-91EC-41D1-9ECE-8279A57E22F2}" type="slidenum">
              <a:rPr kumimoji="0" lang="en-US" altLang="zh-CN" sz="1400" smtClean="0"/>
              <a:pPr>
                <a:spcBef>
                  <a:spcPct val="0"/>
                </a:spcBef>
                <a:buClrTx/>
                <a:buSzTx/>
                <a:buFontTx/>
                <a:buNone/>
              </a:pPr>
              <a:t>8</a:t>
            </a:fld>
            <a:endParaRPr kumimoji="0" lang="en-US" altLang="zh-CN" sz="1400"/>
          </a:p>
        </p:txBody>
      </p:sp>
      <p:sp>
        <p:nvSpPr>
          <p:cNvPr id="11267" name="Rectangle 2">
            <a:extLst>
              <a:ext uri="{FF2B5EF4-FFF2-40B4-BE49-F238E27FC236}">
                <a16:creationId xmlns="" xmlns:a16="http://schemas.microsoft.com/office/drawing/2014/main" id="{225BE397-B035-4EEA-8B6A-D383CBAED467}"/>
              </a:ext>
            </a:extLst>
          </p:cNvPr>
          <p:cNvSpPr>
            <a:spLocks noGrp="1" noRot="1" noChangeArrowheads="1"/>
          </p:cNvSpPr>
          <p:nvPr>
            <p:ph type="title"/>
          </p:nvPr>
        </p:nvSpPr>
        <p:spPr/>
        <p:txBody>
          <a:bodyPr/>
          <a:lstStyle/>
          <a:p>
            <a:pPr eaLnBrk="1" hangingPunct="1"/>
            <a:endParaRPr kumimoji="0" lang="zh-CN" altLang="en-US">
              <a:solidFill>
                <a:srgbClr val="000000"/>
              </a:solidFill>
            </a:endParaRPr>
          </a:p>
        </p:txBody>
      </p:sp>
      <p:sp>
        <p:nvSpPr>
          <p:cNvPr id="11268" name="Rectangle 3">
            <a:extLst>
              <a:ext uri="{FF2B5EF4-FFF2-40B4-BE49-F238E27FC236}">
                <a16:creationId xmlns="" xmlns:a16="http://schemas.microsoft.com/office/drawing/2014/main" id="{62E6D4C0-B15F-4D49-9F9B-F8175A5526C4}"/>
              </a:ext>
            </a:extLst>
          </p:cNvPr>
          <p:cNvSpPr>
            <a:spLocks noGrp="1" noRot="1" noChangeArrowheads="1"/>
          </p:cNvSpPr>
          <p:nvPr>
            <p:ph type="body" idx="1"/>
          </p:nvPr>
        </p:nvSpPr>
        <p:spPr/>
        <p:txBody>
          <a:bodyPr/>
          <a:lstStyle/>
          <a:p>
            <a:pPr eaLnBrk="1" hangingPunct="1"/>
            <a:endParaRPr kumimoji="0" lang="zh-CN" altLang="en-US"/>
          </a:p>
        </p:txBody>
      </p:sp>
      <p:pic>
        <p:nvPicPr>
          <p:cNvPr id="11269" name="Picture 4" descr="Image241">
            <a:hlinkClick r:id="rId2" action="ppaction://hlinksldjump"/>
            <a:extLst>
              <a:ext uri="{FF2B5EF4-FFF2-40B4-BE49-F238E27FC236}">
                <a16:creationId xmlns="" xmlns:a16="http://schemas.microsoft.com/office/drawing/2014/main" id="{CD51EE21-F199-40C8-ACF5-73942C2996E8}"/>
              </a:ext>
            </a:extLst>
          </p:cNvPr>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26988"/>
            <a:ext cx="10633075" cy="65039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编号占位符 5">
            <a:extLst>
              <a:ext uri="{FF2B5EF4-FFF2-40B4-BE49-F238E27FC236}">
                <a16:creationId xmlns="" xmlns:a16="http://schemas.microsoft.com/office/drawing/2014/main" id="{19FE01BE-AB1A-4AD0-B5AC-6671ADCF2E30}"/>
              </a:ext>
            </a:extLst>
          </p:cNvPr>
          <p:cNvSpPr>
            <a:spLocks noGrp="1" noChangeArrowheads="1"/>
          </p:cNvSpPr>
          <p:nvPr>
            <p:ph type="sldNum" sz="quarter" idx="12"/>
          </p:nvPr>
        </p:nvSpPr>
        <p:spPr>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90000"/>
              <a:buFont typeface="Wingdings" panose="05000000000000000000" pitchFamily="2" charset="2"/>
              <a:buChar char="w"/>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hlink"/>
              </a:buClr>
              <a:buSzPct val="95000"/>
              <a:buFont typeface="Wingdings" panose="05000000000000000000" pitchFamily="2" charset="2"/>
              <a:buChar char="ª"/>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folHlink"/>
              </a:buClr>
              <a:buFont typeface="Wingdings" panose="05000000000000000000" pitchFamily="2" charset="2"/>
              <a:buChar char="w"/>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Font typeface="Wingdings" panose="05000000000000000000" pitchFamily="2" charset="2"/>
              <a:buChar char="ª"/>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Font typeface="Wingdings" panose="05000000000000000000" pitchFamily="2" charset="2"/>
              <a:buChar char="w"/>
              <a:defRPr kumimoji="1"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25D41DB3-D7FD-4784-A635-8ABAEC826D8F}" type="slidenum">
              <a:rPr kumimoji="0" lang="en-US" altLang="zh-CN" sz="1400" smtClean="0"/>
              <a:pPr>
                <a:spcBef>
                  <a:spcPct val="0"/>
                </a:spcBef>
                <a:buClrTx/>
                <a:buSzTx/>
                <a:buFontTx/>
                <a:buNone/>
              </a:pPr>
              <a:t>9</a:t>
            </a:fld>
            <a:endParaRPr kumimoji="0" lang="en-US" altLang="zh-CN" sz="1400"/>
          </a:p>
        </p:txBody>
      </p:sp>
      <p:sp>
        <p:nvSpPr>
          <p:cNvPr id="12291" name="Rectangle 2">
            <a:extLst>
              <a:ext uri="{FF2B5EF4-FFF2-40B4-BE49-F238E27FC236}">
                <a16:creationId xmlns="" xmlns:a16="http://schemas.microsoft.com/office/drawing/2014/main" id="{F8D95271-8625-4161-9AB4-162B14C66C52}"/>
              </a:ext>
            </a:extLst>
          </p:cNvPr>
          <p:cNvSpPr>
            <a:spLocks noGrp="1" noRot="1" noChangeArrowheads="1"/>
          </p:cNvSpPr>
          <p:nvPr>
            <p:ph type="title"/>
          </p:nvPr>
        </p:nvSpPr>
        <p:spPr>
          <a:xfrm>
            <a:off x="1981200" y="333375"/>
            <a:ext cx="8229600" cy="1139825"/>
          </a:xfrm>
        </p:spPr>
        <p:txBody>
          <a:bodyPr/>
          <a:lstStyle/>
          <a:p>
            <a:pPr eaLnBrk="1" hangingPunct="1"/>
            <a:r>
              <a:rPr kumimoji="0" lang="zh-CN" altLang="en-US" sz="4000" b="1">
                <a:solidFill>
                  <a:srgbClr val="000000"/>
                </a:solidFill>
                <a:latin typeface="华文中宋" panose="02010600040101010101" pitchFamily="2" charset="-122"/>
                <a:ea typeface="华文中宋" panose="02010600040101010101" pitchFamily="2" charset="-122"/>
              </a:rPr>
              <a:t>二、古希腊的经济学家就是哲学家</a:t>
            </a:r>
          </a:p>
        </p:txBody>
      </p:sp>
      <p:sp>
        <p:nvSpPr>
          <p:cNvPr id="28675" name="Rectangle 3">
            <a:extLst>
              <a:ext uri="{FF2B5EF4-FFF2-40B4-BE49-F238E27FC236}">
                <a16:creationId xmlns="" xmlns:a16="http://schemas.microsoft.com/office/drawing/2014/main" id="{D1BD011B-6A65-4FB8-8A30-558DCAA5207F}"/>
              </a:ext>
            </a:extLst>
          </p:cNvPr>
          <p:cNvSpPr>
            <a:spLocks noGrp="1" noRot="1" noChangeArrowheads="1"/>
          </p:cNvSpPr>
          <p:nvPr>
            <p:ph type="body" idx="1"/>
          </p:nvPr>
        </p:nvSpPr>
        <p:spPr>
          <a:xfrm>
            <a:off x="2896266" y="2476500"/>
            <a:ext cx="3168650" cy="2765425"/>
          </a:xfrm>
        </p:spPr>
        <p:txBody>
          <a:bodyPr/>
          <a:lstStyle/>
          <a:p>
            <a:pPr eaLnBrk="1" hangingPunct="1">
              <a:lnSpc>
                <a:spcPct val="120000"/>
              </a:lnSpc>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色诺芬</a:t>
            </a:r>
            <a:r>
              <a:rPr kumimoji="0" lang="en-US" altLang="zh-CN">
                <a:solidFill>
                  <a:srgbClr val="000000"/>
                </a:solidFill>
                <a:latin typeface="微软雅黑" panose="020B0503020204020204" pitchFamily="34" charset="-122"/>
                <a:ea typeface="微软雅黑" panose="020B0503020204020204" pitchFamily="34" charset="-122"/>
              </a:rPr>
              <a:t> </a:t>
            </a:r>
          </a:p>
          <a:p>
            <a:pPr eaLnBrk="1" hangingPunct="1">
              <a:lnSpc>
                <a:spcPct val="120000"/>
              </a:lnSpc>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柏拉图</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lnSpc>
                <a:spcPct val="120000"/>
              </a:lnSpc>
              <a:buClr>
                <a:srgbClr val="0070C0"/>
              </a:buClr>
              <a:buFont typeface="Wingdings" panose="05000000000000000000" pitchFamily="2" charset="2"/>
              <a:buChar char="Ø"/>
            </a:pPr>
            <a:r>
              <a:rPr kumimoji="0" lang="zh-CN" altLang="en-US">
                <a:solidFill>
                  <a:srgbClr val="000000"/>
                </a:solidFill>
                <a:latin typeface="微软雅黑" panose="020B0503020204020204" pitchFamily="34" charset="-122"/>
                <a:ea typeface="微软雅黑" panose="020B0503020204020204" pitchFamily="34" charset="-122"/>
              </a:rPr>
              <a:t>亚里士多德</a:t>
            </a:r>
            <a:endParaRPr kumimoji="0" lang="en-US" altLang="zh-CN">
              <a:solidFill>
                <a:srgbClr val="000000"/>
              </a:solidFill>
              <a:latin typeface="微软雅黑" panose="020B0503020204020204" pitchFamily="34" charset="-122"/>
              <a:ea typeface="微软雅黑" panose="020B0503020204020204" pitchFamily="34" charset="-122"/>
            </a:endParaRPr>
          </a:p>
          <a:p>
            <a:pPr eaLnBrk="1" hangingPunct="1">
              <a:buFont typeface="Wingdings" panose="05000000000000000000" pitchFamily="2" charset="2"/>
              <a:buNone/>
            </a:pPr>
            <a:endParaRPr kumimoji="0" lang="zh-CN" altLang="en-US">
              <a:solidFill>
                <a:srgbClr val="000000"/>
              </a:solidFill>
              <a:latin typeface="华文中宋" panose="02010600040101010101" pitchFamily="2" charset="-122"/>
              <a:ea typeface="华文中宋" panose="02010600040101010101"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anim calcmode="lin" valueType="num">
                                      <p:cBhvr additive="base">
                                        <p:cTn id="7" dur="3000" fill="hold"/>
                                        <p:tgtEl>
                                          <p:spTgt spid="28675">
                                            <p:txEl>
                                              <p:pRg st="0" end="0"/>
                                            </p:txEl>
                                          </p:spTgt>
                                        </p:tgtEl>
                                        <p:attrNameLst>
                                          <p:attrName>ppt_x</p:attrName>
                                        </p:attrNameLst>
                                      </p:cBhvr>
                                      <p:tavLst>
                                        <p:tav tm="0">
                                          <p:val>
                                            <p:strVal val="#ppt_x"/>
                                          </p:val>
                                        </p:tav>
                                        <p:tav tm="100000">
                                          <p:val>
                                            <p:strVal val="#ppt_x"/>
                                          </p:val>
                                        </p:tav>
                                      </p:tavLst>
                                    </p:anim>
                                    <p:anim calcmode="lin" valueType="num">
                                      <p:cBhvr additive="base">
                                        <p:cTn id="8" dur="3000" fill="hold"/>
                                        <p:tgtEl>
                                          <p:spTgt spid="2867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8675">
                                            <p:txEl>
                                              <p:pRg st="1" end="1"/>
                                            </p:txEl>
                                          </p:spTgt>
                                        </p:tgtEl>
                                        <p:attrNameLst>
                                          <p:attrName>style.visibility</p:attrName>
                                        </p:attrNameLst>
                                      </p:cBhvr>
                                      <p:to>
                                        <p:strVal val="visible"/>
                                      </p:to>
                                    </p:set>
                                    <p:anim calcmode="lin" valueType="num">
                                      <p:cBhvr additive="base">
                                        <p:cTn id="13" dur="3000" fill="hold"/>
                                        <p:tgtEl>
                                          <p:spTgt spid="28675">
                                            <p:txEl>
                                              <p:pRg st="1" end="1"/>
                                            </p:txEl>
                                          </p:spTgt>
                                        </p:tgtEl>
                                        <p:attrNameLst>
                                          <p:attrName>ppt_x</p:attrName>
                                        </p:attrNameLst>
                                      </p:cBhvr>
                                      <p:tavLst>
                                        <p:tav tm="0">
                                          <p:val>
                                            <p:strVal val="#ppt_x"/>
                                          </p:val>
                                        </p:tav>
                                        <p:tav tm="100000">
                                          <p:val>
                                            <p:strVal val="#ppt_x"/>
                                          </p:val>
                                        </p:tav>
                                      </p:tavLst>
                                    </p:anim>
                                    <p:anim calcmode="lin" valueType="num">
                                      <p:cBhvr additive="base">
                                        <p:cTn id="14" dur="3000" fill="hold"/>
                                        <p:tgtEl>
                                          <p:spTgt spid="286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8675">
                                            <p:txEl>
                                              <p:pRg st="2" end="2"/>
                                            </p:txEl>
                                          </p:spTgt>
                                        </p:tgtEl>
                                        <p:attrNameLst>
                                          <p:attrName>style.visibility</p:attrName>
                                        </p:attrNameLst>
                                      </p:cBhvr>
                                      <p:to>
                                        <p:strVal val="visible"/>
                                      </p:to>
                                    </p:set>
                                    <p:anim calcmode="lin" valueType="num">
                                      <p:cBhvr additive="base">
                                        <p:cTn id="19" dur="3000" fill="hold"/>
                                        <p:tgtEl>
                                          <p:spTgt spid="28675">
                                            <p:txEl>
                                              <p:pRg st="2" end="2"/>
                                            </p:txEl>
                                          </p:spTgt>
                                        </p:tgtEl>
                                        <p:attrNameLst>
                                          <p:attrName>ppt_x</p:attrName>
                                        </p:attrNameLst>
                                      </p:cBhvr>
                                      <p:tavLst>
                                        <p:tav tm="0">
                                          <p:val>
                                            <p:strVal val="#ppt_x"/>
                                          </p:val>
                                        </p:tav>
                                        <p:tav tm="100000">
                                          <p:val>
                                            <p:strVal val="#ppt_x"/>
                                          </p:val>
                                        </p:tav>
                                      </p:tavLst>
                                    </p:anim>
                                    <p:anim calcmode="lin" valueType="num">
                                      <p:cBhvr additive="base">
                                        <p:cTn id="20" dur="3000" fill="hold"/>
                                        <p:tgtEl>
                                          <p:spTgt spid="2867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宋体"/>
      </a:majorFont>
      <a:minorFont>
        <a:latin typeface="Arial"/>
        <a:ea typeface="宋体"/>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a:ln>
              <a:noFill/>
            </a:ln>
            <a:solidFill>
              <a:schemeClr val="tx1"/>
            </a:solidFill>
            <a:effectLst/>
            <a:latin typeface="Arial" charset="0"/>
            <a:ea typeface="宋体" charset="0"/>
            <a:cs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a:ln>
              <a:noFill/>
            </a:ln>
            <a:solidFill>
              <a:schemeClr val="tx1"/>
            </a:solidFill>
            <a:effectLst/>
            <a:latin typeface="Arial" charset="0"/>
            <a:ea typeface="宋体" charset="0"/>
            <a:cs typeface="宋体" charset="0"/>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飞天乐舞">
  <a:themeElements>
    <a:clrScheme name="飞天乐舞 1">
      <a:dk1>
        <a:srgbClr val="C0C0C0"/>
      </a:dk1>
      <a:lt1>
        <a:srgbClr val="FFFFFF"/>
      </a:lt1>
      <a:dk2>
        <a:srgbClr val="7979A5"/>
      </a:dk2>
      <a:lt2>
        <a:srgbClr val="FFFF00"/>
      </a:lt2>
      <a:accent1>
        <a:srgbClr val="7499D0"/>
      </a:accent1>
      <a:accent2>
        <a:srgbClr val="CCCCFF"/>
      </a:accent2>
      <a:accent3>
        <a:srgbClr val="BEBECF"/>
      </a:accent3>
      <a:accent4>
        <a:srgbClr val="DADADA"/>
      </a:accent4>
      <a:accent5>
        <a:srgbClr val="BCCAE4"/>
      </a:accent5>
      <a:accent6>
        <a:srgbClr val="B9B9E7"/>
      </a:accent6>
      <a:hlink>
        <a:srgbClr val="66FFFF"/>
      </a:hlink>
      <a:folHlink>
        <a:srgbClr val="FFCCFF"/>
      </a:folHlink>
    </a:clrScheme>
    <a:fontScheme name="飞天乐舞">
      <a:majorFont>
        <a:latin typeface="Arial"/>
        <a:ea typeface="宋体"/>
        <a:cs typeface="宋体"/>
      </a:majorFont>
      <a:minorFont>
        <a:latin typeface="Arial"/>
        <a:ea typeface="宋体"/>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a:ln>
              <a:noFill/>
            </a:ln>
            <a:solidFill>
              <a:schemeClr val="tx1"/>
            </a:solidFill>
            <a:effectLst/>
            <a:latin typeface="Arial" charset="0"/>
            <a:ea typeface="宋体" charset="0"/>
            <a:cs typeface="宋体"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a:ln>
              <a:noFill/>
            </a:ln>
            <a:solidFill>
              <a:schemeClr val="tx1"/>
            </a:solidFill>
            <a:effectLst/>
            <a:latin typeface="Arial" charset="0"/>
            <a:ea typeface="宋体" charset="0"/>
            <a:cs typeface="宋体" charset="0"/>
          </a:defRPr>
        </a:defPPr>
      </a:lstStyle>
    </a:lnDef>
  </a:objectDefaults>
  <a:extraClrSchemeLst>
    <a:extraClrScheme>
      <a:clrScheme name="飞天乐舞 1">
        <a:dk1>
          <a:srgbClr val="C0C0C0"/>
        </a:dk1>
        <a:lt1>
          <a:srgbClr val="FFFFFF"/>
        </a:lt1>
        <a:dk2>
          <a:srgbClr val="7979A5"/>
        </a:dk2>
        <a:lt2>
          <a:srgbClr val="FFFF00"/>
        </a:lt2>
        <a:accent1>
          <a:srgbClr val="7499D0"/>
        </a:accent1>
        <a:accent2>
          <a:srgbClr val="CCCCFF"/>
        </a:accent2>
        <a:accent3>
          <a:srgbClr val="BEBECF"/>
        </a:accent3>
        <a:accent4>
          <a:srgbClr val="DADADA"/>
        </a:accent4>
        <a:accent5>
          <a:srgbClr val="BCCAE4"/>
        </a:accent5>
        <a:accent6>
          <a:srgbClr val="B9B9E7"/>
        </a:accent6>
        <a:hlink>
          <a:srgbClr val="66FFFF"/>
        </a:hlink>
        <a:folHlink>
          <a:srgbClr val="FFCCFF"/>
        </a:folHlink>
      </a:clrScheme>
      <a:clrMap bg1="dk2" tx1="lt1" bg2="dk1" tx2="lt2" accent1="accent1" accent2="accent2" accent3="accent3" accent4="accent4" accent5="accent5" accent6="accent6" hlink="hlink" folHlink="folHlink"/>
    </a:extraClrScheme>
    <a:extraClrScheme>
      <a:clrScheme name="飞天乐舞 2">
        <a:dk1>
          <a:srgbClr val="C0C0C0"/>
        </a:dk1>
        <a:lt1>
          <a:srgbClr val="FFFFFF"/>
        </a:lt1>
        <a:dk2>
          <a:srgbClr val="586AA4"/>
        </a:dk2>
        <a:lt2>
          <a:srgbClr val="FFFFFF"/>
        </a:lt2>
        <a:accent1>
          <a:srgbClr val="829FB4"/>
        </a:accent1>
        <a:accent2>
          <a:srgbClr val="CCCCFF"/>
        </a:accent2>
        <a:accent3>
          <a:srgbClr val="B4B9CF"/>
        </a:accent3>
        <a:accent4>
          <a:srgbClr val="DADADA"/>
        </a:accent4>
        <a:accent5>
          <a:srgbClr val="C1CDD6"/>
        </a:accent5>
        <a:accent6>
          <a:srgbClr val="B9B9E7"/>
        </a:accent6>
        <a:hlink>
          <a:srgbClr val="FFCC66"/>
        </a:hlink>
        <a:folHlink>
          <a:srgbClr val="66FFFF"/>
        </a:folHlink>
      </a:clrScheme>
      <a:clrMap bg1="dk2" tx1="lt1" bg2="dk1" tx2="lt2" accent1="accent1" accent2="accent2" accent3="accent3" accent4="accent4" accent5="accent5" accent6="accent6" hlink="hlink" folHlink="folHlink"/>
    </a:extraClrScheme>
    <a:extraClrScheme>
      <a:clrScheme name="飞天乐舞 3">
        <a:dk1>
          <a:srgbClr val="C0C0C0"/>
        </a:dk1>
        <a:lt1>
          <a:srgbClr val="FFFF66"/>
        </a:lt1>
        <a:dk2>
          <a:srgbClr val="000000"/>
        </a:dk2>
        <a:lt2>
          <a:srgbClr val="FFFFFF"/>
        </a:lt2>
        <a:accent1>
          <a:srgbClr val="79869D"/>
        </a:accent1>
        <a:accent2>
          <a:srgbClr val="66FFCC"/>
        </a:accent2>
        <a:accent3>
          <a:srgbClr val="AAAAAA"/>
        </a:accent3>
        <a:accent4>
          <a:srgbClr val="DADA56"/>
        </a:accent4>
        <a:accent5>
          <a:srgbClr val="BEC3CC"/>
        </a:accent5>
        <a:accent6>
          <a:srgbClr val="5CE7B9"/>
        </a:accent6>
        <a:hlink>
          <a:srgbClr val="99CCFF"/>
        </a:hlink>
        <a:folHlink>
          <a:srgbClr val="FFCC00"/>
        </a:folHlink>
      </a:clrScheme>
      <a:clrMap bg1="dk2" tx1="lt1" bg2="dk1" tx2="lt2" accent1="accent1" accent2="accent2" accent3="accent3" accent4="accent4" accent5="accent5" accent6="accent6" hlink="hlink" folHlink="folHlink"/>
    </a:extraClrScheme>
    <a:extraClrScheme>
      <a:clrScheme name="飞天乐舞 4">
        <a:dk1>
          <a:srgbClr val="C0C0C0"/>
        </a:dk1>
        <a:lt1>
          <a:srgbClr val="FFFF66"/>
        </a:lt1>
        <a:dk2>
          <a:srgbClr val="FFCC99"/>
        </a:dk2>
        <a:lt2>
          <a:srgbClr val="FFFFFF"/>
        </a:lt2>
        <a:accent1>
          <a:srgbClr val="829FB4"/>
        </a:accent1>
        <a:accent2>
          <a:srgbClr val="CCCCFF"/>
        </a:accent2>
        <a:accent3>
          <a:srgbClr val="FFE2CA"/>
        </a:accent3>
        <a:accent4>
          <a:srgbClr val="DADA56"/>
        </a:accent4>
        <a:accent5>
          <a:srgbClr val="C1CDD6"/>
        </a:accent5>
        <a:accent6>
          <a:srgbClr val="B9B9E7"/>
        </a:accent6>
        <a:hlink>
          <a:srgbClr val="99FF99"/>
        </a:hlink>
        <a:folHlink>
          <a:srgbClr val="66FFFF"/>
        </a:folHlink>
      </a:clrScheme>
      <a:clrMap bg1="dk2" tx1="lt1" bg2="dk1" tx2="lt2" accent1="accent1" accent2="accent2" accent3="accent3" accent4="accent4" accent5="accent5" accent6="accent6" hlink="hlink" folHlink="folHlink"/>
    </a:extraClrScheme>
    <a:extraClrScheme>
      <a:clrScheme name="飞天乐舞 5">
        <a:dk1>
          <a:srgbClr val="C0C0C0"/>
        </a:dk1>
        <a:lt1>
          <a:srgbClr val="FFFFFF"/>
        </a:lt1>
        <a:dk2>
          <a:srgbClr val="6699FF"/>
        </a:dk2>
        <a:lt2>
          <a:srgbClr val="FFFF66"/>
        </a:lt2>
        <a:accent1>
          <a:srgbClr val="529280"/>
        </a:accent1>
        <a:accent2>
          <a:srgbClr val="FF99FF"/>
        </a:accent2>
        <a:accent3>
          <a:srgbClr val="B8CAFF"/>
        </a:accent3>
        <a:accent4>
          <a:srgbClr val="DADADA"/>
        </a:accent4>
        <a:accent5>
          <a:srgbClr val="B3C7C0"/>
        </a:accent5>
        <a:accent6>
          <a:srgbClr val="E78AE7"/>
        </a:accent6>
        <a:hlink>
          <a:srgbClr val="FFCC00"/>
        </a:hlink>
        <a:folHlink>
          <a:srgbClr val="99FF99"/>
        </a:folHlink>
      </a:clrScheme>
      <a:clrMap bg1="dk2" tx1="lt1" bg2="dk1" tx2="lt2" accent1="accent1" accent2="accent2" accent3="accent3" accent4="accent4" accent5="accent5" accent6="accent6" hlink="hlink" folHlink="folHlink"/>
    </a:extraClrScheme>
    <a:extraClrScheme>
      <a:clrScheme name="飞天乐舞 6">
        <a:dk1>
          <a:srgbClr val="C0C0C0"/>
        </a:dk1>
        <a:lt1>
          <a:srgbClr val="FFFFFF"/>
        </a:lt1>
        <a:dk2>
          <a:srgbClr val="3366CC"/>
        </a:dk2>
        <a:lt2>
          <a:srgbClr val="66FFFF"/>
        </a:lt2>
        <a:accent1>
          <a:srgbClr val="58A9CA"/>
        </a:accent1>
        <a:accent2>
          <a:srgbClr val="FFCCFF"/>
        </a:accent2>
        <a:accent3>
          <a:srgbClr val="ADB8E2"/>
        </a:accent3>
        <a:accent4>
          <a:srgbClr val="DADADA"/>
        </a:accent4>
        <a:accent5>
          <a:srgbClr val="B4D1E1"/>
        </a:accent5>
        <a:accent6>
          <a:srgbClr val="E7B9E7"/>
        </a:accent6>
        <a:hlink>
          <a:srgbClr val="FFFF00"/>
        </a:hlink>
        <a:folHlink>
          <a:srgbClr val="99FF99"/>
        </a:folHlink>
      </a:clrScheme>
      <a:clrMap bg1="dk2" tx1="lt1" bg2="dk1" tx2="lt2" accent1="accent1" accent2="accent2" accent3="accent3" accent4="accent4" accent5="accent5" accent6="accent6" hlink="hlink" folHlink="folHlink"/>
    </a:extraClrScheme>
    <a:extraClrScheme>
      <a:clrScheme name="飞天乐舞 7">
        <a:dk1>
          <a:srgbClr val="C0C0C0"/>
        </a:dk1>
        <a:lt1>
          <a:srgbClr val="FFFF00"/>
        </a:lt1>
        <a:dk2>
          <a:srgbClr val="3F528D"/>
        </a:dk2>
        <a:lt2>
          <a:srgbClr val="00FF00"/>
        </a:lt2>
        <a:accent1>
          <a:srgbClr val="899DAB"/>
        </a:accent1>
        <a:accent2>
          <a:srgbClr val="FF9999"/>
        </a:accent2>
        <a:accent3>
          <a:srgbClr val="AFB3C5"/>
        </a:accent3>
        <a:accent4>
          <a:srgbClr val="DADA00"/>
        </a:accent4>
        <a:accent5>
          <a:srgbClr val="C4CCD2"/>
        </a:accent5>
        <a:accent6>
          <a:srgbClr val="E78A8A"/>
        </a:accent6>
        <a:hlink>
          <a:srgbClr val="FFFFFF"/>
        </a:hlink>
        <a:folHlink>
          <a:srgbClr val="CCCCFF"/>
        </a:folHlink>
      </a:clrScheme>
      <a:clrMap bg1="dk2" tx1="lt1" bg2="dk1" tx2="lt2" accent1="accent1" accent2="accent2" accent3="accent3" accent4="accent4" accent5="accent5" accent6="accent6" hlink="hlink" folHlink="folHlink"/>
    </a:extraClrScheme>
    <a:extraClrScheme>
      <a:clrScheme name="飞天乐舞 8">
        <a:dk1>
          <a:srgbClr val="C0C0C0"/>
        </a:dk1>
        <a:lt1>
          <a:srgbClr val="99FFCC"/>
        </a:lt1>
        <a:dk2>
          <a:srgbClr val="558167"/>
        </a:dk2>
        <a:lt2>
          <a:srgbClr val="FFCC00"/>
        </a:lt2>
        <a:accent1>
          <a:srgbClr val="6D9D8B"/>
        </a:accent1>
        <a:accent2>
          <a:srgbClr val="CCCCFF"/>
        </a:accent2>
        <a:accent3>
          <a:srgbClr val="B4C1B8"/>
        </a:accent3>
        <a:accent4>
          <a:srgbClr val="82DAAE"/>
        </a:accent4>
        <a:accent5>
          <a:srgbClr val="BACCC4"/>
        </a:accent5>
        <a:accent6>
          <a:srgbClr val="B9B9E7"/>
        </a:accent6>
        <a:hlink>
          <a:srgbClr val="FFFF66"/>
        </a:hlink>
        <a:folHlink>
          <a:srgbClr val="FFFF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CDESIGNH</Template>
  <TotalTime>10157</TotalTime>
  <Words>2597</Words>
  <Application>Microsoft Office PowerPoint</Application>
  <PresentationFormat>自定义</PresentationFormat>
  <Paragraphs>494</Paragraphs>
  <Slides>72</Slides>
  <Notes>10</Notes>
  <HiddenSlides>0</HiddenSlides>
  <MMClips>0</MMClips>
  <ScaleCrop>false</ScaleCrop>
  <HeadingPairs>
    <vt:vector size="4" baseType="variant">
      <vt:variant>
        <vt:lpstr>主题</vt:lpstr>
      </vt:variant>
      <vt:variant>
        <vt:i4>2</vt:i4>
      </vt:variant>
      <vt:variant>
        <vt:lpstr>幻灯片标题</vt:lpstr>
      </vt:variant>
      <vt:variant>
        <vt:i4>72</vt:i4>
      </vt:variant>
    </vt:vector>
  </HeadingPairs>
  <TitlesOfParts>
    <vt:vector size="74" baseType="lpstr">
      <vt:lpstr>自定义设计方案</vt:lpstr>
      <vt:lpstr>飞天乐舞</vt:lpstr>
      <vt:lpstr>第一篇   前古典时期</vt:lpstr>
      <vt:lpstr>第一章 古代及中世纪的经济思想</vt:lpstr>
      <vt:lpstr>第一节 古希腊：播下经济思想的种子</vt:lpstr>
      <vt:lpstr>西方文明的起源：古希腊</vt:lpstr>
      <vt:lpstr>幻灯片 5</vt:lpstr>
      <vt:lpstr>A</vt:lpstr>
      <vt:lpstr>幻灯片 7</vt:lpstr>
      <vt:lpstr>幻灯片 8</vt:lpstr>
      <vt:lpstr>二、古希腊的经济学家就是哲学家</vt:lpstr>
      <vt:lpstr>色诺芬 (Xenophon，430~355BC) </vt:lpstr>
      <vt:lpstr>柏拉图 (Plato，427~347 BC.) </vt:lpstr>
      <vt:lpstr>亚里士多德（Aristotle，384-332 BC) </vt:lpstr>
      <vt:lpstr>第二节 古罗马人：注重管理实践</vt:lpstr>
      <vt:lpstr>条条大路通罗马</vt:lpstr>
      <vt:lpstr>罗马古城堡、剧场</vt:lpstr>
      <vt:lpstr>一、古罗马</vt:lpstr>
      <vt:lpstr>幻灯片 17</vt:lpstr>
      <vt:lpstr>幻灯片 18</vt:lpstr>
      <vt:lpstr>二、奴隶主兼农学家</vt:lpstr>
      <vt:lpstr>加图(Cato,234~149BC) </vt:lpstr>
      <vt:lpstr>瓦罗(Varro，116~27BC)</vt:lpstr>
      <vt:lpstr>幻灯片 22</vt:lpstr>
      <vt:lpstr>三、罗马人智慧的结晶：罗马法学</vt:lpstr>
      <vt:lpstr>第三节 千年中古时期：高高在上的经院哲学</vt:lpstr>
      <vt:lpstr>一、基督教世界的兴衰</vt:lpstr>
      <vt:lpstr>幻灯片 26</vt:lpstr>
      <vt:lpstr>一、基督教世界的兴衰</vt:lpstr>
      <vt:lpstr>二、教会僧侣是唯一受过教育的群体</vt:lpstr>
      <vt:lpstr>三、经院学派的集大成者     ——阿奎那(Aquinas,1225~1274)</vt:lpstr>
      <vt:lpstr>第一章  小结（一）</vt:lpstr>
      <vt:lpstr>第一章  小结（二）</vt:lpstr>
      <vt:lpstr>第一章阅读与观看</vt:lpstr>
      <vt:lpstr>思考</vt:lpstr>
      <vt:lpstr>思考</vt:lpstr>
      <vt:lpstr>思考</vt:lpstr>
      <vt:lpstr>第一章书面作业</vt:lpstr>
      <vt:lpstr>第二章 重商主义</vt:lpstr>
      <vt:lpstr>佛罗伦萨（圣母百花教堂）</vt:lpstr>
      <vt:lpstr>第二章 重商主义课前学习</vt:lpstr>
      <vt:lpstr>重商主义学派</vt:lpstr>
      <vt:lpstr>幻灯片 41</vt:lpstr>
      <vt:lpstr>学派的形成机制</vt:lpstr>
      <vt:lpstr>第一节   重商主义概览 </vt:lpstr>
      <vt:lpstr>一、历史背景</vt:lpstr>
      <vt:lpstr>幻灯片 45</vt:lpstr>
      <vt:lpstr>二、主要信条</vt:lpstr>
      <vt:lpstr>             第二节  重要人物思想</vt:lpstr>
      <vt:lpstr>威廉•配第 (William Petty,1623-1687）  </vt:lpstr>
      <vt:lpstr>重商主义</vt:lpstr>
      <vt:lpstr>幻灯片 50</vt:lpstr>
      <vt:lpstr>一、重商主义是近代经济学的起点</vt:lpstr>
      <vt:lpstr>二、重商主义是民族国家的政策体系</vt:lpstr>
      <vt:lpstr>三、重商主义是国家干预主义的前驱</vt:lpstr>
      <vt:lpstr>小结与启示</vt:lpstr>
      <vt:lpstr>阅读与观看建议</vt:lpstr>
      <vt:lpstr>第三章   重农学派 </vt:lpstr>
      <vt:lpstr>第一节   困境中新思想的探寻 </vt:lpstr>
      <vt:lpstr>约翰•劳(John • Law，1671-1729)</vt:lpstr>
      <vt:lpstr>第二节  重农学派的主要思想</vt:lpstr>
      <vt:lpstr>一、重农学派的共同主张</vt:lpstr>
      <vt:lpstr>二、重农学派的先驱者</vt:lpstr>
      <vt:lpstr>（一）长袍贵族：布阿吉尔贝尔 (Boisguillebert,1646-1714) </vt:lpstr>
      <vt:lpstr>（二）两个学派的先驱者:理查德·坎蒂隆 (cantillon,1680-1734 )</vt:lpstr>
      <vt:lpstr>三、公认的领袖：弗朗斯瓦·魁奈  (Francois  Quesnay,1694-1774)</vt:lpstr>
      <vt:lpstr>大器晚成的《经济表》</vt:lpstr>
      <vt:lpstr>经济表</vt:lpstr>
      <vt:lpstr>《经济表》的创见和不足</vt:lpstr>
      <vt:lpstr>魁奈的经济政策主张</vt:lpstr>
      <vt:lpstr>三、与众不同的继承者：杜尔哥(Turgot,1727-1781)</vt:lpstr>
      <vt:lpstr>总结:  重农学派的影响力</vt:lpstr>
      <vt:lpstr>第2-3章  小结</vt:lpstr>
      <vt:lpstr>思考</vt:lpstr>
    </vt:vector>
  </TitlesOfParts>
  <Company>兰州大学</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经济思想史</dc:title>
  <dc:creator>Lily</dc:creator>
  <cp:lastModifiedBy>duyun</cp:lastModifiedBy>
  <cp:revision>181</cp:revision>
  <dcterms:created xsi:type="dcterms:W3CDTF">2003-08-24T02:45:01Z</dcterms:created>
  <dcterms:modified xsi:type="dcterms:W3CDTF">2023-09-20T05:23:07Z</dcterms:modified>
</cp:coreProperties>
</file>